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notesMasterIdLst>
    <p:notesMasterId r:id="rId49"/>
  </p:notesMasterIdLst>
  <p:handoutMasterIdLst>
    <p:handoutMasterId r:id="rId50"/>
  </p:handoutMasterIdLst>
  <p:sldIdLst>
    <p:sldId id="264" r:id="rId4"/>
    <p:sldId id="424" r:id="rId5"/>
    <p:sldId id="445" r:id="rId6"/>
    <p:sldId id="481" r:id="rId7"/>
    <p:sldId id="458" r:id="rId8"/>
    <p:sldId id="441" r:id="rId9"/>
    <p:sldId id="480" r:id="rId10"/>
    <p:sldId id="444" r:id="rId11"/>
    <p:sldId id="448" r:id="rId12"/>
    <p:sldId id="447" r:id="rId13"/>
    <p:sldId id="449" r:id="rId14"/>
    <p:sldId id="450" r:id="rId15"/>
    <p:sldId id="479" r:id="rId16"/>
    <p:sldId id="456" r:id="rId17"/>
    <p:sldId id="459" r:id="rId18"/>
    <p:sldId id="478" r:id="rId19"/>
    <p:sldId id="474" r:id="rId20"/>
    <p:sldId id="462" r:id="rId21"/>
    <p:sldId id="460" r:id="rId22"/>
    <p:sldId id="475" r:id="rId23"/>
    <p:sldId id="482" r:id="rId24"/>
    <p:sldId id="483" r:id="rId25"/>
    <p:sldId id="446" r:id="rId26"/>
    <p:sldId id="484" r:id="rId27"/>
    <p:sldId id="463" r:id="rId28"/>
    <p:sldId id="442" r:id="rId29"/>
    <p:sldId id="485" r:id="rId30"/>
    <p:sldId id="443" r:id="rId31"/>
    <p:sldId id="465" r:id="rId32"/>
    <p:sldId id="467" r:id="rId33"/>
    <p:sldId id="466" r:id="rId34"/>
    <p:sldId id="486" r:id="rId35"/>
    <p:sldId id="469" r:id="rId36"/>
    <p:sldId id="470" r:id="rId37"/>
    <p:sldId id="496" r:id="rId38"/>
    <p:sldId id="487" r:id="rId39"/>
    <p:sldId id="488" r:id="rId40"/>
    <p:sldId id="489" r:id="rId41"/>
    <p:sldId id="495" r:id="rId42"/>
    <p:sldId id="492" r:id="rId43"/>
    <p:sldId id="493" r:id="rId44"/>
    <p:sldId id="490" r:id="rId45"/>
    <p:sldId id="491" r:id="rId46"/>
    <p:sldId id="494" r:id="rId47"/>
    <p:sldId id="260" r:id="rId48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24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9BD"/>
    <a:srgbClr val="E2C4A6"/>
    <a:srgbClr val="996633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02" y="-102"/>
      </p:cViewPr>
      <p:guideLst>
        <p:guide orient="horz" pos="2424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Feuill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2D5-40C5-AEF3-93F535BA761D}"/>
              </c:ext>
            </c:extLst>
          </c:dPt>
          <c:dPt>
            <c:idx val="1"/>
            <c:spPr>
              <a:solidFill>
                <a:schemeClr val="bg1">
                  <a:lumMod val="85000"/>
                  <a:alpha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2D5-40C5-AEF3-93F535BA761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2D5-40C5-AEF3-93F535BA761D}"/>
            </c:ext>
          </c:extLst>
        </c:ser>
        <c:dLbls/>
        <c:firstSliceAng val="0"/>
        <c:holeSize val="80"/>
      </c:doughnutChart>
    </c:plotArea>
    <c:plotVisOnly val="1"/>
    <c:dispBlanksAs val="zero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autoTitleDeleted val="1"/>
    <c:plotArea>
      <c:layout>
        <c:manualLayout>
          <c:layoutTarget val="inner"/>
          <c:xMode val="edge"/>
          <c:yMode val="edge"/>
          <c:x val="7.2377961132464974E-2"/>
          <c:y val="0.21312026068489429"/>
          <c:w val="0.82307609500953005"/>
          <c:h val="0.680075530811140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E81-4EFA-94F0-B6CDB4FA8350}"/>
              </c:ext>
            </c:extLst>
          </c:dPt>
          <c:dPt>
            <c:idx val="1"/>
            <c:spPr>
              <a:solidFill>
                <a:schemeClr val="bg1">
                  <a:lumMod val="85000"/>
                  <a:alpha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E81-4EFA-94F0-B6CDB4FA835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E81-4EFA-94F0-B6CDB4FA8350}"/>
            </c:ext>
          </c:extLst>
        </c:ser>
        <c:dLbls/>
        <c:firstSliceAng val="0"/>
        <c:holeSize val="80"/>
      </c:doughnutChart>
    </c:plotArea>
    <c:plotVisOnly val="1"/>
    <c:dispBlanksAs val="zero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Text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Pt>
            <c:idx val="1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742-4072-943F-EB88901643ED}"/>
              </c:ext>
            </c:extLst>
          </c:dPt>
          <c:dPt>
            <c:idx val="2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742-4072-943F-EB88901643ED}"/>
              </c:ext>
            </c:extLst>
          </c:dPt>
          <c:dPt>
            <c:idx val="3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742-4072-943F-EB88901643ED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40</c:v>
                </c:pt>
                <c:pt idx="2">
                  <c:v>55</c:v>
                </c:pt>
                <c:pt idx="3">
                  <c:v>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742-4072-943F-EB88901643ED}"/>
            </c:ext>
          </c:extLst>
        </c:ser>
        <c:dLbls/>
        <c:gapWidth val="110"/>
        <c:axId val="131470080"/>
        <c:axId val="131471616"/>
      </c:barChart>
      <c:catAx>
        <c:axId val="131470080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31471616"/>
        <c:crosses val="autoZero"/>
        <c:auto val="1"/>
        <c:lblAlgn val="ctr"/>
        <c:lblOffset val="100"/>
      </c:catAx>
      <c:valAx>
        <c:axId val="131471616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31470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2D5-40C5-AEF3-93F535BA761D}"/>
              </c:ext>
            </c:extLst>
          </c:dPt>
          <c:dPt>
            <c:idx val="1"/>
            <c:spPr>
              <a:solidFill>
                <a:schemeClr val="bg1">
                  <a:lumMod val="85000"/>
                  <a:alpha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2D5-40C5-AEF3-93F535BA761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2D5-40C5-AEF3-93F535BA761D}"/>
            </c:ext>
          </c:extLst>
        </c:ser>
        <c:dLbls/>
        <c:firstSliceAng val="0"/>
        <c:holeSize val="80"/>
      </c:doughnutChart>
    </c:plotArea>
    <c:plotVisOnly val="1"/>
    <c:dispBlanksAs val="zero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autoTitleDeleted val="1"/>
    <c:plotArea>
      <c:layout>
        <c:manualLayout>
          <c:layoutTarget val="inner"/>
          <c:xMode val="edge"/>
          <c:yMode val="edge"/>
          <c:x val="7.2377961132464974E-2"/>
          <c:y val="0.21312026068489429"/>
          <c:w val="0.82307609500953005"/>
          <c:h val="0.680075530811140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E81-4EFA-94F0-B6CDB4FA8350}"/>
              </c:ext>
            </c:extLst>
          </c:dPt>
          <c:dPt>
            <c:idx val="1"/>
            <c:spPr>
              <a:solidFill>
                <a:schemeClr val="bg1">
                  <a:lumMod val="85000"/>
                  <a:alpha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E81-4EFA-94F0-B6CDB4FA835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E81-4EFA-94F0-B6CDB4FA8350}"/>
            </c:ext>
          </c:extLst>
        </c:ser>
        <c:dLbls/>
        <c:firstSliceAng val="0"/>
        <c:holeSize val="80"/>
      </c:doughnutChart>
    </c:plotArea>
    <c:plotVisOnly val="1"/>
    <c:dispBlanksAs val="zero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FBB4D6AF-4538-4D14-8DE9-AF71902DB9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7BAAEC3-806E-48AA-9FDE-D039E69746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E5BB2-A1FB-40DF-9345-346EDF792E25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7A88C50-3A40-43F4-BCAC-BD7231BC58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B365A30-5AF6-4B1A-B2A5-1297B07A67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3579D-F889-409E-994B-C50D6D19484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6142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32B0C-CE1C-4A9D-AB42-8D0FE174B71F}" type="datetimeFigureOut">
              <a:rPr lang="fr-FR" smtClean="0"/>
              <a:pPr/>
              <a:t>20/06/2023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CA5B4-3153-439D-B2ED-BFDD1000AE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33105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0945DE9-E3D5-4878-87F8-0F789D212B69}"/>
              </a:ext>
            </a:extLst>
          </p:cNvPr>
          <p:cNvSpPr/>
          <p:nvPr userDrawn="1"/>
        </p:nvSpPr>
        <p:spPr>
          <a:xfrm>
            <a:off x="0" y="2568742"/>
            <a:ext cx="12191999" cy="1720516"/>
          </a:xfrm>
          <a:prstGeom prst="rect">
            <a:avLst/>
          </a:prstGeom>
          <a:gradFill flip="none" rotWithShape="1">
            <a:gsLst>
              <a:gs pos="65000">
                <a:schemeClr val="bg1">
                  <a:alpha val="75000"/>
                </a:schemeClr>
              </a:gs>
              <a:gs pos="39000">
                <a:schemeClr val="bg1">
                  <a:alpha val="75000"/>
                </a:schemeClr>
              </a:gs>
              <a:gs pos="8000">
                <a:schemeClr val="accent1">
                  <a:alpha val="0"/>
                </a:schemeClr>
              </a:gs>
              <a:gs pos="96000">
                <a:schemeClr val="accent5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9502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C8F0B19-CA13-4D0E-B06E-67E3D54AF229}"/>
              </a:ext>
            </a:extLst>
          </p:cNvPr>
          <p:cNvGrpSpPr/>
          <p:nvPr userDrawn="1"/>
        </p:nvGrpSpPr>
        <p:grpSpPr>
          <a:xfrm>
            <a:off x="3907972" y="1063755"/>
            <a:ext cx="4376057" cy="77068"/>
            <a:chOff x="4379494" y="697832"/>
            <a:chExt cx="2586787" cy="16844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84D5EFAE-BB88-4B3D-8484-86A6CBBF386E}"/>
                </a:ext>
              </a:extLst>
            </p:cNvPr>
            <p:cNvSpPr/>
            <p:nvPr/>
          </p:nvSpPr>
          <p:spPr>
            <a:xfrm>
              <a:off x="4379494" y="697832"/>
              <a:ext cx="517358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7C41C671-2564-42A5-83F2-E15989574371}"/>
                </a:ext>
              </a:extLst>
            </p:cNvPr>
            <p:cNvSpPr/>
            <p:nvPr/>
          </p:nvSpPr>
          <p:spPr>
            <a:xfrm>
              <a:off x="4896851" y="697832"/>
              <a:ext cx="517358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646D60C6-F049-4E52-9CEF-E9FCF22BD3D4}"/>
                </a:ext>
              </a:extLst>
            </p:cNvPr>
            <p:cNvSpPr/>
            <p:nvPr/>
          </p:nvSpPr>
          <p:spPr>
            <a:xfrm>
              <a:off x="5414208" y="697832"/>
              <a:ext cx="517358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6045A27E-892D-4D6B-BDFF-5FD860699634}"/>
                </a:ext>
              </a:extLst>
            </p:cNvPr>
            <p:cNvSpPr/>
            <p:nvPr/>
          </p:nvSpPr>
          <p:spPr>
            <a:xfrm>
              <a:off x="5931565" y="697832"/>
              <a:ext cx="517358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E19B937D-CA4A-46E0-8D5A-85C76FF0129D}"/>
                </a:ext>
              </a:extLst>
            </p:cNvPr>
            <p:cNvSpPr/>
            <p:nvPr/>
          </p:nvSpPr>
          <p:spPr>
            <a:xfrm>
              <a:off x="6448923" y="697832"/>
              <a:ext cx="517358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2132057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3C46DD9-9A8F-411D-B597-946818B71DE8}"/>
              </a:ext>
            </a:extLst>
          </p:cNvPr>
          <p:cNvGrpSpPr/>
          <p:nvPr userDrawn="1"/>
        </p:nvGrpSpPr>
        <p:grpSpPr>
          <a:xfrm>
            <a:off x="0" y="6597853"/>
            <a:ext cx="12192000" cy="260147"/>
            <a:chOff x="4379494" y="697832"/>
            <a:chExt cx="2586787" cy="16844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E6E330ED-CBD0-49D6-96D9-8A0C1C4518A4}"/>
                </a:ext>
              </a:extLst>
            </p:cNvPr>
            <p:cNvSpPr/>
            <p:nvPr/>
          </p:nvSpPr>
          <p:spPr>
            <a:xfrm>
              <a:off x="4379494" y="697832"/>
              <a:ext cx="517358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7D028152-6864-487D-B9D6-395800F0CC7C}"/>
                </a:ext>
              </a:extLst>
            </p:cNvPr>
            <p:cNvSpPr/>
            <p:nvPr/>
          </p:nvSpPr>
          <p:spPr>
            <a:xfrm>
              <a:off x="4896852" y="697832"/>
              <a:ext cx="517358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57E5C8F6-620C-4584-AE0A-5E4F2E6565C5}"/>
                </a:ext>
              </a:extLst>
            </p:cNvPr>
            <p:cNvSpPr/>
            <p:nvPr/>
          </p:nvSpPr>
          <p:spPr>
            <a:xfrm>
              <a:off x="5414209" y="697832"/>
              <a:ext cx="517358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B5925AB1-BE47-453E-8EF4-924465289B54}"/>
                </a:ext>
              </a:extLst>
            </p:cNvPr>
            <p:cNvSpPr/>
            <p:nvPr/>
          </p:nvSpPr>
          <p:spPr>
            <a:xfrm>
              <a:off x="5931566" y="697832"/>
              <a:ext cx="517358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68FC2FC1-F83A-44D6-9D9A-A61E40D3B973}"/>
                </a:ext>
              </a:extLst>
            </p:cNvPr>
            <p:cNvSpPr/>
            <p:nvPr/>
          </p:nvSpPr>
          <p:spPr>
            <a:xfrm>
              <a:off x="6448923" y="697832"/>
              <a:ext cx="517358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C8EC325-CE62-415E-834A-7F70F7855117}"/>
              </a:ext>
            </a:extLst>
          </p:cNvPr>
          <p:cNvSpPr/>
          <p:nvPr userDrawn="1"/>
        </p:nvSpPr>
        <p:spPr>
          <a:xfrm flipV="1">
            <a:off x="0" y="3726714"/>
            <a:ext cx="1762125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028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10521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45964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92273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D12A631-1449-458D-8F7A-DD74ACB1BF08}"/>
              </a:ext>
            </a:extLst>
          </p:cNvPr>
          <p:cNvSpPr/>
          <p:nvPr userDrawn="1"/>
        </p:nvSpPr>
        <p:spPr>
          <a:xfrm>
            <a:off x="0" y="2858807"/>
            <a:ext cx="12191999" cy="2204134"/>
          </a:xfrm>
          <a:prstGeom prst="rect">
            <a:avLst/>
          </a:prstGeom>
          <a:gradFill flip="none" rotWithShape="1">
            <a:gsLst>
              <a:gs pos="74000">
                <a:schemeClr val="accent6">
                  <a:alpha val="70000"/>
                </a:schemeClr>
              </a:gs>
              <a:gs pos="45000">
                <a:schemeClr val="accent6">
                  <a:alpha val="75000"/>
                </a:schemeClr>
              </a:gs>
              <a:gs pos="8000">
                <a:schemeClr val="accent1">
                  <a:alpha val="0"/>
                </a:schemeClr>
              </a:gs>
              <a:gs pos="96000">
                <a:schemeClr val="accent5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Graphic 14">
            <a:extLst>
              <a:ext uri="{FF2B5EF4-FFF2-40B4-BE49-F238E27FC236}">
                <a16:creationId xmlns:a16="http://schemas.microsoft.com/office/drawing/2014/main" xmlns="" id="{EB6248EF-B06C-43D0-91E9-33C54CEB5B7B}"/>
              </a:ext>
            </a:extLst>
          </p:cNvPr>
          <p:cNvGrpSpPr/>
          <p:nvPr userDrawn="1"/>
        </p:nvGrpSpPr>
        <p:grpSpPr>
          <a:xfrm>
            <a:off x="753445" y="2639304"/>
            <a:ext cx="4261727" cy="3351921"/>
            <a:chOff x="2444748" y="555045"/>
            <a:chExt cx="7282048" cy="572745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xmlns="" id="{F4296F62-9662-4403-9A1B-140DFC6CEF67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EC151A04-4E35-4F1C-99AA-68E3920CDF5B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6924EC27-EA8E-48AC-B3BA-B86C7B650247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AF88730B-3EDA-490F-8B6F-5357A5EF0ECA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8AAC3D30-A9EC-437B-BAEC-5158F5227067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1460114B-7023-4F6E-B074-79932670ADDE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3AC2F032-DFD7-46FF-8CCA-E33896C690DE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EDDB5B76-DE90-4CC7-A371-1C02A86AF779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xmlns="" id="{D01CFF7D-B6F4-4B1B-9C6A-AB93A7AA88C1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930752" y="2858807"/>
            <a:ext cx="3907112" cy="218664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5744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2C54D7FD-BDA4-445B-8877-80F2FB48F04C}"/>
              </a:ext>
            </a:extLst>
          </p:cNvPr>
          <p:cNvSpPr/>
          <p:nvPr userDrawn="1"/>
        </p:nvSpPr>
        <p:spPr>
          <a:xfrm>
            <a:off x="292770" y="312821"/>
            <a:ext cx="7503694" cy="6304547"/>
          </a:xfrm>
          <a:custGeom>
            <a:avLst/>
            <a:gdLst>
              <a:gd name="connsiteX0" fmla="*/ 0 w 8066763"/>
              <a:gd name="connsiteY0" fmla="*/ 0 h 6304547"/>
              <a:gd name="connsiteX1" fmla="*/ 8066763 w 8066763"/>
              <a:gd name="connsiteY1" fmla="*/ 0 h 6304547"/>
              <a:gd name="connsiteX2" fmla="*/ 5597407 w 8066763"/>
              <a:gd name="connsiteY2" fmla="*/ 6304547 h 6304547"/>
              <a:gd name="connsiteX3" fmla="*/ 0 w 8066763"/>
              <a:gd name="connsiteY3" fmla="*/ 6304547 h 630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6763" h="6304547">
                <a:moveTo>
                  <a:pt x="0" y="0"/>
                </a:moveTo>
                <a:lnTo>
                  <a:pt x="8066763" y="0"/>
                </a:lnTo>
                <a:lnTo>
                  <a:pt x="5597407" y="6304547"/>
                </a:lnTo>
                <a:lnTo>
                  <a:pt x="0" y="6304547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7084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42BCD1B-947D-4365-BA3B-0F1EDC7713CD}"/>
              </a:ext>
            </a:extLst>
          </p:cNvPr>
          <p:cNvSpPr/>
          <p:nvPr userDrawn="1"/>
        </p:nvSpPr>
        <p:spPr>
          <a:xfrm>
            <a:off x="0" y="2528260"/>
            <a:ext cx="12192000" cy="1801480"/>
          </a:xfrm>
          <a:prstGeom prst="rect">
            <a:avLst/>
          </a:pr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>
              <a:cs typeface="Arial" pitchFamily="34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2E5EA7C7-8ABC-4BB8-83D4-FDCD6EF002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77663" y="980038"/>
            <a:ext cx="4897924" cy="4897924"/>
          </a:xfrm>
          <a:custGeom>
            <a:avLst/>
            <a:gdLst>
              <a:gd name="connsiteX0" fmla="*/ 2448962 w 4897924"/>
              <a:gd name="connsiteY0" fmla="*/ 0 h 4897924"/>
              <a:gd name="connsiteX1" fmla="*/ 4897924 w 4897924"/>
              <a:gd name="connsiteY1" fmla="*/ 2448962 h 4897924"/>
              <a:gd name="connsiteX2" fmla="*/ 2448962 w 4897924"/>
              <a:gd name="connsiteY2" fmla="*/ 4897924 h 4897924"/>
              <a:gd name="connsiteX3" fmla="*/ 0 w 4897924"/>
              <a:gd name="connsiteY3" fmla="*/ 2448962 h 489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7924" h="4897924">
                <a:moveTo>
                  <a:pt x="2448962" y="0"/>
                </a:moveTo>
                <a:lnTo>
                  <a:pt x="4897924" y="2448962"/>
                </a:lnTo>
                <a:lnTo>
                  <a:pt x="2448962" y="4897924"/>
                </a:lnTo>
                <a:lnTo>
                  <a:pt x="0" y="244896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238E336C-CBC6-405B-A2D0-832A210015D9}"/>
              </a:ext>
            </a:extLst>
          </p:cNvPr>
          <p:cNvSpPr/>
          <p:nvPr userDrawn="1"/>
        </p:nvSpPr>
        <p:spPr>
          <a:xfrm rot="10800000">
            <a:off x="0" y="577086"/>
            <a:ext cx="10468344" cy="1826128"/>
          </a:xfrm>
          <a:custGeom>
            <a:avLst/>
            <a:gdLst>
              <a:gd name="connsiteX0" fmla="*/ 1829628 w 10468344"/>
              <a:gd name="connsiteY0" fmla="*/ 1826128 h 1826128"/>
              <a:gd name="connsiteX1" fmla="*/ 0 w 10468344"/>
              <a:gd name="connsiteY1" fmla="*/ 25683 h 1826128"/>
              <a:gd name="connsiteX2" fmla="*/ 5529 w 10468344"/>
              <a:gd name="connsiteY2" fmla="*/ 20065 h 1826128"/>
              <a:gd name="connsiteX3" fmla="*/ 229959 w 10468344"/>
              <a:gd name="connsiteY3" fmla="*/ 20064 h 1826128"/>
              <a:gd name="connsiteX4" fmla="*/ 1829436 w 10468344"/>
              <a:gd name="connsiteY4" fmla="*/ 1594029 h 1826128"/>
              <a:gd name="connsiteX5" fmla="*/ 3443085 w 10468344"/>
              <a:gd name="connsiteY5" fmla="*/ 6119 h 1826128"/>
              <a:gd name="connsiteX6" fmla="*/ 3444974 w 10468344"/>
              <a:gd name="connsiteY6" fmla="*/ 8038 h 1826128"/>
              <a:gd name="connsiteX7" fmla="*/ 3444974 w 10468344"/>
              <a:gd name="connsiteY7" fmla="*/ 0 h 1826128"/>
              <a:gd name="connsiteX8" fmla="*/ 10468344 w 10468344"/>
              <a:gd name="connsiteY8" fmla="*/ 0 h 1826128"/>
              <a:gd name="connsiteX9" fmla="*/ 10468344 w 10468344"/>
              <a:gd name="connsiteY9" fmla="*/ 165298 h 1826128"/>
              <a:gd name="connsiteX10" fmla="*/ 3516995 w 10468344"/>
              <a:gd name="connsiteY10" fmla="*/ 165298 h 1826128"/>
              <a:gd name="connsiteX11" fmla="*/ 1877405 w 10468344"/>
              <a:gd name="connsiteY11" fmla="*/ 1778735 h 1826128"/>
              <a:gd name="connsiteX12" fmla="*/ 1876835 w 10468344"/>
              <a:gd name="connsiteY12" fmla="*/ 1778156 h 182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468344" h="1826128">
                <a:moveTo>
                  <a:pt x="1829628" y="1826128"/>
                </a:moveTo>
                <a:lnTo>
                  <a:pt x="0" y="25683"/>
                </a:lnTo>
                <a:lnTo>
                  <a:pt x="5529" y="20065"/>
                </a:lnTo>
                <a:lnTo>
                  <a:pt x="229959" y="20064"/>
                </a:lnTo>
                <a:lnTo>
                  <a:pt x="1829436" y="1594029"/>
                </a:lnTo>
                <a:lnTo>
                  <a:pt x="3443085" y="6119"/>
                </a:lnTo>
                <a:lnTo>
                  <a:pt x="3444974" y="8038"/>
                </a:lnTo>
                <a:lnTo>
                  <a:pt x="3444974" y="0"/>
                </a:lnTo>
                <a:lnTo>
                  <a:pt x="10468344" y="0"/>
                </a:lnTo>
                <a:lnTo>
                  <a:pt x="10468344" y="165298"/>
                </a:lnTo>
                <a:lnTo>
                  <a:pt x="3516995" y="165298"/>
                </a:lnTo>
                <a:lnTo>
                  <a:pt x="1877405" y="1778735"/>
                </a:lnTo>
                <a:lnTo>
                  <a:pt x="1876835" y="1778156"/>
                </a:lnTo>
                <a:close/>
              </a:path>
            </a:pathLst>
          </a:custGeom>
          <a:gradFill flip="none" rotWithShape="1"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cs typeface="Arial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4455CBD1-32B3-430C-B34D-CDAE19AD0ABC}"/>
              </a:ext>
            </a:extLst>
          </p:cNvPr>
          <p:cNvSpPr/>
          <p:nvPr userDrawn="1"/>
        </p:nvSpPr>
        <p:spPr>
          <a:xfrm>
            <a:off x="6799271" y="4451549"/>
            <a:ext cx="5392729" cy="1832749"/>
          </a:xfrm>
          <a:custGeom>
            <a:avLst/>
            <a:gdLst>
              <a:gd name="connsiteX0" fmla="*/ 3456032 w 5392729"/>
              <a:gd name="connsiteY0" fmla="*/ 0 h 1832749"/>
              <a:gd name="connsiteX1" fmla="*/ 3461074 w 5392729"/>
              <a:gd name="connsiteY1" fmla="*/ 5124 h 1832749"/>
              <a:gd name="connsiteX2" fmla="*/ 3461074 w 5392729"/>
              <a:gd name="connsiteY2" fmla="*/ 2963 h 1832749"/>
              <a:gd name="connsiteX3" fmla="*/ 5392729 w 5392729"/>
              <a:gd name="connsiteY3" fmla="*/ 2963 h 1832749"/>
              <a:gd name="connsiteX4" fmla="*/ 5392729 w 5392729"/>
              <a:gd name="connsiteY4" fmla="*/ 168261 h 1832749"/>
              <a:gd name="connsiteX5" fmla="*/ 3520712 w 5392729"/>
              <a:gd name="connsiteY5" fmla="*/ 168261 h 1832749"/>
              <a:gd name="connsiteX6" fmla="*/ 1877406 w 5392729"/>
              <a:gd name="connsiteY6" fmla="*/ 1785355 h 1832749"/>
              <a:gd name="connsiteX7" fmla="*/ 1876837 w 5392729"/>
              <a:gd name="connsiteY7" fmla="*/ 1784777 h 1832749"/>
              <a:gd name="connsiteX8" fmla="*/ 1829630 w 5392729"/>
              <a:gd name="connsiteY8" fmla="*/ 1832749 h 1832749"/>
              <a:gd name="connsiteX9" fmla="*/ 0 w 5392729"/>
              <a:gd name="connsiteY9" fmla="*/ 32302 h 1832749"/>
              <a:gd name="connsiteX10" fmla="*/ 5528 w 5392729"/>
              <a:gd name="connsiteY10" fmla="*/ 26684 h 1832749"/>
              <a:gd name="connsiteX11" fmla="*/ 229959 w 5392729"/>
              <a:gd name="connsiteY11" fmla="*/ 26683 h 1832749"/>
              <a:gd name="connsiteX12" fmla="*/ 1829438 w 5392729"/>
              <a:gd name="connsiteY12" fmla="*/ 1600649 h 183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92729" h="1832749">
                <a:moveTo>
                  <a:pt x="3456032" y="0"/>
                </a:moveTo>
                <a:lnTo>
                  <a:pt x="3461074" y="5124"/>
                </a:lnTo>
                <a:lnTo>
                  <a:pt x="3461074" y="2963"/>
                </a:lnTo>
                <a:lnTo>
                  <a:pt x="5392729" y="2963"/>
                </a:lnTo>
                <a:lnTo>
                  <a:pt x="5392729" y="168261"/>
                </a:lnTo>
                <a:lnTo>
                  <a:pt x="3520712" y="168261"/>
                </a:lnTo>
                <a:lnTo>
                  <a:pt x="1877406" y="1785355"/>
                </a:lnTo>
                <a:lnTo>
                  <a:pt x="1876837" y="1784777"/>
                </a:lnTo>
                <a:lnTo>
                  <a:pt x="1829630" y="1832749"/>
                </a:lnTo>
                <a:lnTo>
                  <a:pt x="0" y="32302"/>
                </a:lnTo>
                <a:lnTo>
                  <a:pt x="5528" y="26684"/>
                </a:lnTo>
                <a:lnTo>
                  <a:pt x="229959" y="26683"/>
                </a:lnTo>
                <a:lnTo>
                  <a:pt x="1829438" y="1600649"/>
                </a:lnTo>
                <a:close/>
              </a:path>
            </a:pathLst>
          </a:cu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187994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CD079DFE-31BE-4F2D-A3F9-C3DC56D775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49308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xmlns="" id="{CB7E376F-0253-46E6-902C-2CA1892242C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3"/>
            <a:ext cx="12192002" cy="37603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19139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18B8CAF3-9328-4AEF-8C03-A4E21A15B3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5007" y="564046"/>
            <a:ext cx="6624018" cy="5729909"/>
          </a:xfrm>
          <a:custGeom>
            <a:avLst/>
            <a:gdLst>
              <a:gd name="connsiteX0" fmla="*/ 1832943 w 6624018"/>
              <a:gd name="connsiteY0" fmla="*/ 4748834 h 5729909"/>
              <a:gd name="connsiteX1" fmla="*/ 6624018 w 6624018"/>
              <a:gd name="connsiteY1" fmla="*/ 4748834 h 5729909"/>
              <a:gd name="connsiteX2" fmla="*/ 6624018 w 6624018"/>
              <a:gd name="connsiteY2" fmla="*/ 5729909 h 5729909"/>
              <a:gd name="connsiteX3" fmla="*/ 1832943 w 6624018"/>
              <a:gd name="connsiteY3" fmla="*/ 5729909 h 5729909"/>
              <a:gd name="connsiteX4" fmla="*/ 1841224 w 6624018"/>
              <a:gd name="connsiteY4" fmla="*/ 2822714 h 5729909"/>
              <a:gd name="connsiteX5" fmla="*/ 3091438 w 6624018"/>
              <a:gd name="connsiteY5" fmla="*/ 2822714 h 5729909"/>
              <a:gd name="connsiteX6" fmla="*/ 3091438 w 6624018"/>
              <a:gd name="connsiteY6" fmla="*/ 4611758 h 5729909"/>
              <a:gd name="connsiteX7" fmla="*/ 1841224 w 6624018"/>
              <a:gd name="connsiteY7" fmla="*/ 4611758 h 5729909"/>
              <a:gd name="connsiteX8" fmla="*/ 0 w 6624018"/>
              <a:gd name="connsiteY8" fmla="*/ 2822714 h 5729909"/>
              <a:gd name="connsiteX9" fmla="*/ 1690847 w 6624018"/>
              <a:gd name="connsiteY9" fmla="*/ 2822714 h 5729909"/>
              <a:gd name="connsiteX10" fmla="*/ 1690847 w 6624018"/>
              <a:gd name="connsiteY10" fmla="*/ 4949686 h 5729909"/>
              <a:gd name="connsiteX11" fmla="*/ 0 w 6624018"/>
              <a:gd name="connsiteY11" fmla="*/ 4949686 h 5729909"/>
              <a:gd name="connsiteX12" fmla="*/ 3241814 w 6624018"/>
              <a:gd name="connsiteY12" fmla="*/ 1928192 h 5729909"/>
              <a:gd name="connsiteX13" fmla="*/ 6042992 w 6624018"/>
              <a:gd name="connsiteY13" fmla="*/ 1928192 h 5729909"/>
              <a:gd name="connsiteX14" fmla="*/ 6042992 w 6624018"/>
              <a:gd name="connsiteY14" fmla="*/ 4611758 h 5729909"/>
              <a:gd name="connsiteX15" fmla="*/ 3241814 w 6624018"/>
              <a:gd name="connsiteY15" fmla="*/ 4611758 h 5729909"/>
              <a:gd name="connsiteX16" fmla="*/ 290259 w 6624018"/>
              <a:gd name="connsiteY16" fmla="*/ 894522 h 5729909"/>
              <a:gd name="connsiteX17" fmla="*/ 3091436 w 6624018"/>
              <a:gd name="connsiteY17" fmla="*/ 894522 h 5729909"/>
              <a:gd name="connsiteX18" fmla="*/ 3091436 w 6624018"/>
              <a:gd name="connsiteY18" fmla="*/ 2683566 h 5729909"/>
              <a:gd name="connsiteX19" fmla="*/ 290259 w 6624018"/>
              <a:gd name="connsiteY19" fmla="*/ 2683566 h 5729909"/>
              <a:gd name="connsiteX20" fmla="*/ 3241813 w 6624018"/>
              <a:gd name="connsiteY20" fmla="*/ 0 h 5729909"/>
              <a:gd name="connsiteX21" fmla="*/ 4979872 w 6624018"/>
              <a:gd name="connsiteY21" fmla="*/ 0 h 5729909"/>
              <a:gd name="connsiteX22" fmla="*/ 4979872 w 6624018"/>
              <a:gd name="connsiteY22" fmla="*/ 1789044 h 5729909"/>
              <a:gd name="connsiteX23" fmla="*/ 3241813 w 6624018"/>
              <a:gd name="connsiteY23" fmla="*/ 1789044 h 5729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624018" h="5729909">
                <a:moveTo>
                  <a:pt x="1832943" y="4748834"/>
                </a:moveTo>
                <a:lnTo>
                  <a:pt x="6624018" y="4748834"/>
                </a:lnTo>
                <a:lnTo>
                  <a:pt x="6624018" y="5729909"/>
                </a:lnTo>
                <a:lnTo>
                  <a:pt x="1832943" y="5729909"/>
                </a:lnTo>
                <a:close/>
                <a:moveTo>
                  <a:pt x="1841224" y="2822714"/>
                </a:moveTo>
                <a:lnTo>
                  <a:pt x="3091438" y="2822714"/>
                </a:lnTo>
                <a:lnTo>
                  <a:pt x="3091438" y="4611758"/>
                </a:lnTo>
                <a:lnTo>
                  <a:pt x="1841224" y="4611758"/>
                </a:lnTo>
                <a:close/>
                <a:moveTo>
                  <a:pt x="0" y="2822714"/>
                </a:moveTo>
                <a:lnTo>
                  <a:pt x="1690847" y="2822714"/>
                </a:lnTo>
                <a:lnTo>
                  <a:pt x="1690847" y="4949686"/>
                </a:lnTo>
                <a:lnTo>
                  <a:pt x="0" y="4949686"/>
                </a:lnTo>
                <a:close/>
                <a:moveTo>
                  <a:pt x="3241814" y="1928192"/>
                </a:moveTo>
                <a:lnTo>
                  <a:pt x="6042992" y="1928192"/>
                </a:lnTo>
                <a:lnTo>
                  <a:pt x="6042992" y="4611758"/>
                </a:lnTo>
                <a:lnTo>
                  <a:pt x="3241814" y="4611758"/>
                </a:lnTo>
                <a:close/>
                <a:moveTo>
                  <a:pt x="290259" y="894522"/>
                </a:moveTo>
                <a:lnTo>
                  <a:pt x="3091436" y="894522"/>
                </a:lnTo>
                <a:lnTo>
                  <a:pt x="3091436" y="2683566"/>
                </a:lnTo>
                <a:lnTo>
                  <a:pt x="290259" y="2683566"/>
                </a:lnTo>
                <a:close/>
                <a:moveTo>
                  <a:pt x="3241813" y="0"/>
                </a:moveTo>
                <a:lnTo>
                  <a:pt x="4979872" y="0"/>
                </a:lnTo>
                <a:lnTo>
                  <a:pt x="4979872" y="1789044"/>
                </a:lnTo>
                <a:lnTo>
                  <a:pt x="3241813" y="17890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30045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5949280"/>
            <a:ext cx="11459897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제목 1"/>
          <p:cNvSpPr>
            <a:spLocks noGrp="1"/>
          </p:cNvSpPr>
          <p:nvPr>
            <p:ph type="title" hasCustomPrompt="1"/>
          </p:nvPr>
        </p:nvSpPr>
        <p:spPr>
          <a:xfrm>
            <a:off x="815414" y="6021289"/>
            <a:ext cx="10561173" cy="64807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IMAGES AND CONTENTS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37265" y="188640"/>
            <a:ext cx="5800824" cy="23762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158508" y="188640"/>
            <a:ext cx="5832243" cy="23762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237266" y="302185"/>
            <a:ext cx="3266447" cy="21491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6158509" y="302185"/>
            <a:ext cx="3266447" cy="21491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5262663" y="2708920"/>
            <a:ext cx="6929337" cy="31683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8627171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A787091-7430-48E2-A263-D592A20EF329}"/>
              </a:ext>
            </a:extLst>
          </p:cNvPr>
          <p:cNvGrpSpPr/>
          <p:nvPr userDrawn="1"/>
        </p:nvGrpSpPr>
        <p:grpSpPr>
          <a:xfrm>
            <a:off x="0" y="3898232"/>
            <a:ext cx="12192000" cy="1467852"/>
            <a:chOff x="4379494" y="697832"/>
            <a:chExt cx="2586787" cy="16844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89D5B5E3-8451-44E0-A2F2-73F627495F6A}"/>
                </a:ext>
              </a:extLst>
            </p:cNvPr>
            <p:cNvSpPr/>
            <p:nvPr/>
          </p:nvSpPr>
          <p:spPr>
            <a:xfrm>
              <a:off x="4379494" y="697832"/>
              <a:ext cx="517358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7E53FCF4-CFA5-4439-85D7-60C093B7B6F6}"/>
                </a:ext>
              </a:extLst>
            </p:cNvPr>
            <p:cNvSpPr/>
            <p:nvPr/>
          </p:nvSpPr>
          <p:spPr>
            <a:xfrm>
              <a:off x="4896852" y="697832"/>
              <a:ext cx="517358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BD14D7CB-A7CE-45EA-BFC0-4EA43BD9D79D}"/>
                </a:ext>
              </a:extLst>
            </p:cNvPr>
            <p:cNvSpPr/>
            <p:nvPr/>
          </p:nvSpPr>
          <p:spPr>
            <a:xfrm>
              <a:off x="5414209" y="697832"/>
              <a:ext cx="517358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3A2D13A-D090-408D-87D5-CF70F6373DDE}"/>
                </a:ext>
              </a:extLst>
            </p:cNvPr>
            <p:cNvSpPr/>
            <p:nvPr/>
          </p:nvSpPr>
          <p:spPr>
            <a:xfrm>
              <a:off x="5931566" y="697832"/>
              <a:ext cx="517358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88284FFD-1FBD-484A-94D6-3BF0E9164477}"/>
                </a:ext>
              </a:extLst>
            </p:cNvPr>
            <p:cNvSpPr/>
            <p:nvPr/>
          </p:nvSpPr>
          <p:spPr>
            <a:xfrm>
              <a:off x="6448923" y="697832"/>
              <a:ext cx="517358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42" r:id="rId3"/>
    <p:sldLayoutId id="2147483740" r:id="rId4"/>
    <p:sldLayoutId id="2147483737" r:id="rId5"/>
    <p:sldLayoutId id="2147483736" r:id="rId6"/>
    <p:sldLayoutId id="2147483739" r:id="rId7"/>
    <p:sldLayoutId id="2147483745" r:id="rId8"/>
    <p:sldLayoutId id="2147483746" r:id="rId9"/>
    <p:sldLayoutId id="2147483743" r:id="rId10"/>
    <p:sldLayoutId id="2147483750" r:id="rId11"/>
    <p:sldLayoutId id="2147483751" r:id="rId1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7428" y="428"/>
            <a:ext cx="6857143" cy="6857143"/>
          </a:xfrm>
          <a:prstGeom prst="rect">
            <a:avLst/>
          </a:prstGeom>
        </p:spPr>
      </p:pic>
      <p:sp>
        <p:nvSpPr>
          <p:cNvPr id="63" name="TextBox 12">
            <a:extLst>
              <a:ext uri="{FF2B5EF4-FFF2-40B4-BE49-F238E27FC236}">
                <a16:creationId xmlns:a16="http://schemas.microsoft.com/office/drawing/2014/main" xmlns="" id="{C221F751-3C5B-4561-AD14-8637C5B66736}"/>
              </a:ext>
            </a:extLst>
          </p:cNvPr>
          <p:cNvSpPr txBox="1"/>
          <p:nvPr/>
        </p:nvSpPr>
        <p:spPr>
          <a:xfrm>
            <a:off x="-26894" y="4581165"/>
            <a:ext cx="12196482" cy="93852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 err="1" smtClean="0">
                <a:cs typeface="Arial" pitchFamily="34" charset="0"/>
              </a:rPr>
              <a:t>Deux</a:t>
            </a:r>
            <a:r>
              <a:rPr lang="en-US" altLang="ko-KR" sz="5400" dirty="0" smtClean="0">
                <a:cs typeface="Arial" pitchFamily="34" charset="0"/>
              </a:rPr>
              <a:t> </a:t>
            </a:r>
            <a:r>
              <a:rPr lang="en-US" altLang="ko-KR" sz="5400" dirty="0" err="1" smtClean="0">
                <a:cs typeface="Arial" pitchFamily="34" charset="0"/>
              </a:rPr>
              <a:t>cas</a:t>
            </a:r>
            <a:r>
              <a:rPr lang="en-US" altLang="ko-KR" sz="5400" dirty="0" smtClean="0">
                <a:cs typeface="Arial" pitchFamily="34" charset="0"/>
              </a:rPr>
              <a:t> de coaching</a:t>
            </a:r>
            <a:endParaRPr lang="ko-KR" altLang="en-US" sz="5400" dirty="0">
              <a:cs typeface="Arial" pitchFamily="34" charset="0"/>
            </a:endParaRPr>
          </a:p>
        </p:txBody>
      </p:sp>
      <p:sp>
        <p:nvSpPr>
          <p:cNvPr id="64" name="TextBox 13">
            <a:extLst>
              <a:ext uri="{FF2B5EF4-FFF2-40B4-BE49-F238E27FC236}">
                <a16:creationId xmlns:a16="http://schemas.microsoft.com/office/drawing/2014/main" xmlns="" id="{DF166F6B-B975-4F3C-BCF2-9971086140FB}"/>
              </a:ext>
            </a:extLst>
          </p:cNvPr>
          <p:cNvSpPr txBox="1"/>
          <p:nvPr/>
        </p:nvSpPr>
        <p:spPr>
          <a:xfrm>
            <a:off x="-26894" y="5519692"/>
            <a:ext cx="1221874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err="1" smtClean="0">
                <a:cs typeface="Arial" pitchFamily="34" charset="0"/>
              </a:rPr>
              <a:t>Menés</a:t>
            </a:r>
            <a:r>
              <a:rPr lang="en-US" altLang="ko-KR" sz="2800" dirty="0" smtClean="0">
                <a:cs typeface="Arial" pitchFamily="34" charset="0"/>
              </a:rPr>
              <a:t> et </a:t>
            </a:r>
            <a:r>
              <a:rPr lang="en-US" altLang="ko-KR" sz="2800" dirty="0" err="1" smtClean="0">
                <a:cs typeface="Arial" pitchFamily="34" charset="0"/>
              </a:rPr>
              <a:t>présentés</a:t>
            </a:r>
            <a:r>
              <a:rPr lang="en-US" altLang="ko-KR" sz="2800" dirty="0" smtClean="0">
                <a:cs typeface="Arial" pitchFamily="34" charset="0"/>
              </a:rPr>
              <a:t> par : </a:t>
            </a:r>
            <a:r>
              <a:rPr lang="en-US" altLang="ko-KR" sz="2800" dirty="0" smtClean="0">
                <a:cs typeface="Arial" pitchFamily="34" charset="0"/>
              </a:rPr>
              <a:t>….</a:t>
            </a:r>
            <a:endParaRPr lang="ko-KR" altLang="en-US" sz="2800" dirty="0">
              <a:cs typeface="Arial" pitchFamily="34" charset="0"/>
            </a:endParaRPr>
          </a:p>
        </p:txBody>
      </p:sp>
      <p:sp>
        <p:nvSpPr>
          <p:cNvPr id="6" name="Rounded Rectangle 10"/>
          <p:cNvSpPr/>
          <p:nvPr/>
        </p:nvSpPr>
        <p:spPr>
          <a:xfrm>
            <a:off x="9668435" y="6224960"/>
            <a:ext cx="2034015" cy="417887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ko-KR" sz="1600" b="1" dirty="0" smtClean="0">
                <a:solidFill>
                  <a:schemeClr val="tx1"/>
                </a:solidFill>
              </a:rPr>
              <a:t>Rabat, Le </a:t>
            </a:r>
            <a:r>
              <a:rPr lang="fr-FR" altLang="ko-KR" sz="1600" b="1" dirty="0" smtClean="0">
                <a:solidFill>
                  <a:schemeClr val="tx1"/>
                </a:solidFill>
              </a:rPr>
              <a:t>0./0./202.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xmlns="" id="{DF166F6B-B975-4F3C-BCF2-9971086140FB}"/>
              </a:ext>
            </a:extLst>
          </p:cNvPr>
          <p:cNvSpPr txBox="1"/>
          <p:nvPr/>
        </p:nvSpPr>
        <p:spPr>
          <a:xfrm>
            <a:off x="165847" y="383659"/>
            <a:ext cx="122187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 smtClean="0">
                <a:cs typeface="Arial" pitchFamily="34" charset="0"/>
              </a:rPr>
              <a:t>La Haute </a:t>
            </a:r>
            <a:r>
              <a:rPr lang="en-US" altLang="ko-KR" b="1" dirty="0" err="1">
                <a:cs typeface="Arial" pitchFamily="34" charset="0"/>
              </a:rPr>
              <a:t>A</a:t>
            </a:r>
            <a:r>
              <a:rPr lang="en-US" altLang="ko-KR" b="1" dirty="0" err="1" smtClean="0">
                <a:cs typeface="Arial" pitchFamily="34" charset="0"/>
              </a:rPr>
              <a:t>cadémie</a:t>
            </a:r>
            <a:r>
              <a:rPr lang="en-US" altLang="ko-KR" b="1" dirty="0" smtClean="0">
                <a:cs typeface="Arial" pitchFamily="34" charset="0"/>
              </a:rPr>
              <a:t> </a:t>
            </a:r>
            <a:r>
              <a:rPr lang="en-US" altLang="ko-KR" b="1" dirty="0" err="1" smtClean="0">
                <a:cs typeface="Arial" pitchFamily="34" charset="0"/>
              </a:rPr>
              <a:t>Internationale</a:t>
            </a:r>
            <a:r>
              <a:rPr lang="en-US" altLang="ko-KR" b="1" dirty="0" smtClean="0">
                <a:cs typeface="Arial" pitchFamily="34" charset="0"/>
              </a:rPr>
              <a:t> de Coaching et de </a:t>
            </a:r>
            <a:r>
              <a:rPr lang="en-US" altLang="ko-KR" b="1" dirty="0" err="1">
                <a:cs typeface="Arial" pitchFamily="34" charset="0"/>
              </a:rPr>
              <a:t>P</a:t>
            </a:r>
            <a:r>
              <a:rPr lang="en-US" altLang="ko-KR" b="1" dirty="0" err="1" smtClean="0">
                <a:cs typeface="Arial" pitchFamily="34" charset="0"/>
              </a:rPr>
              <a:t>sychothérapie</a:t>
            </a:r>
            <a:endParaRPr lang="ko-KR" altLang="en-US" b="1" dirty="0">
              <a:cs typeface="Arial" pitchFamily="34" charset="0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xmlns="" id="{DF166F6B-B975-4F3C-BCF2-9971086140FB}"/>
              </a:ext>
            </a:extLst>
          </p:cNvPr>
          <p:cNvSpPr txBox="1"/>
          <p:nvPr/>
        </p:nvSpPr>
        <p:spPr>
          <a:xfrm>
            <a:off x="103094" y="827317"/>
            <a:ext cx="122187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 err="1" smtClean="0">
                <a:cs typeface="Arial" pitchFamily="34" charset="0"/>
              </a:rPr>
              <a:t>Soutenance</a:t>
            </a:r>
            <a:r>
              <a:rPr lang="en-US" altLang="ko-KR" b="1" dirty="0" smtClean="0">
                <a:cs typeface="Arial" pitchFamily="34" charset="0"/>
              </a:rPr>
              <a:t> pour </a:t>
            </a:r>
            <a:r>
              <a:rPr lang="en-US" altLang="ko-KR" b="1" dirty="0" err="1" smtClean="0">
                <a:cs typeface="Arial" pitchFamily="34" charset="0"/>
              </a:rPr>
              <a:t>l’Obtension</a:t>
            </a:r>
            <a:r>
              <a:rPr lang="en-US" altLang="ko-KR" b="1" dirty="0" smtClean="0">
                <a:cs typeface="Arial" pitchFamily="34" charset="0"/>
              </a:rPr>
              <a:t> du </a:t>
            </a:r>
            <a:r>
              <a:rPr lang="en-US" altLang="ko-KR" b="1" dirty="0" err="1" smtClean="0">
                <a:cs typeface="Arial" pitchFamily="34" charset="0"/>
              </a:rPr>
              <a:t>diplôme</a:t>
            </a:r>
            <a:r>
              <a:rPr lang="en-US" altLang="ko-KR" b="1" dirty="0" smtClean="0">
                <a:cs typeface="Arial" pitchFamily="34" charset="0"/>
              </a:rPr>
              <a:t> </a:t>
            </a:r>
            <a:r>
              <a:rPr lang="en-US" altLang="ko-KR" b="1" dirty="0" err="1" smtClean="0">
                <a:cs typeface="Arial" pitchFamily="34" charset="0"/>
              </a:rPr>
              <a:t>d’Expert</a:t>
            </a:r>
            <a:r>
              <a:rPr lang="en-US" altLang="ko-KR" b="1" dirty="0" smtClean="0">
                <a:cs typeface="Arial" pitchFamily="34" charset="0"/>
              </a:rPr>
              <a:t> Coach</a:t>
            </a:r>
            <a:endParaRPr lang="ko-KR" altLang="en-US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5688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4DFE3C7E-8758-4EAA-8D55-71C391129664}"/>
              </a:ext>
            </a:extLst>
          </p:cNvPr>
          <p:cNvSpPr/>
          <p:nvPr/>
        </p:nvSpPr>
        <p:spPr>
          <a:xfrm>
            <a:off x="3850105" y="722031"/>
            <a:ext cx="8341895" cy="5919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5" name="Group 4">
            <a:extLst>
              <a:ext uri="{FF2B5EF4-FFF2-40B4-BE49-F238E27FC236}">
                <a16:creationId xmlns:a16="http://schemas.microsoft.com/office/drawing/2014/main" xmlns="" id="{8E1A27BF-1099-4231-B085-2EEBB60E1960}"/>
              </a:ext>
            </a:extLst>
          </p:cNvPr>
          <p:cNvGrpSpPr/>
          <p:nvPr/>
        </p:nvGrpSpPr>
        <p:grpSpPr>
          <a:xfrm>
            <a:off x="4717485" y="1524375"/>
            <a:ext cx="5447316" cy="830997"/>
            <a:chOff x="5812355" y="1675118"/>
            <a:chExt cx="5447316" cy="830997"/>
          </a:xfrm>
        </p:grpSpPr>
        <p:sp>
          <p:nvSpPr>
            <p:cNvPr id="69" name="TextBox 8"/>
            <p:cNvSpPr txBox="1"/>
            <p:nvPr/>
          </p:nvSpPr>
          <p:spPr>
            <a:xfrm>
              <a:off x="6751979" y="1836700"/>
              <a:ext cx="4507692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err="1" smtClean="0">
                  <a:cs typeface="Arial" pitchFamily="34" charset="0"/>
                </a:rPr>
                <a:t>Tâtonnement</a:t>
              </a:r>
              <a:endParaRPr lang="ko-KR" altLang="en-US" sz="2700" b="1" dirty="0">
                <a:cs typeface="Arial" pitchFamily="34" charset="0"/>
              </a:endParaRPr>
            </a:p>
          </p:txBody>
        </p:sp>
        <p:sp>
          <p:nvSpPr>
            <p:cNvPr id="67" name="TextBox 6"/>
            <p:cNvSpPr txBox="1"/>
            <p:nvPr/>
          </p:nvSpPr>
          <p:spPr>
            <a:xfrm>
              <a:off x="5812355" y="1675118"/>
              <a:ext cx="958096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800" b="1" dirty="0">
                  <a:cs typeface="Arial" pitchFamily="34" charset="0"/>
                </a:rPr>
                <a:t>01</a:t>
              </a:r>
              <a:endParaRPr lang="ko-KR" altLang="en-US" sz="4800" b="1" dirty="0">
                <a:cs typeface="Arial" pitchFamily="34" charset="0"/>
              </a:endParaRPr>
            </a:p>
          </p:txBody>
        </p:sp>
      </p:grpSp>
      <p:grpSp>
        <p:nvGrpSpPr>
          <p:cNvPr id="70" name="Group 9">
            <a:extLst>
              <a:ext uri="{FF2B5EF4-FFF2-40B4-BE49-F238E27FC236}">
                <a16:creationId xmlns:a16="http://schemas.microsoft.com/office/drawing/2014/main" xmlns="" id="{777C7C5D-DF37-421D-85EF-D91DC28FF2C5}"/>
              </a:ext>
            </a:extLst>
          </p:cNvPr>
          <p:cNvGrpSpPr/>
          <p:nvPr/>
        </p:nvGrpSpPr>
        <p:grpSpPr>
          <a:xfrm>
            <a:off x="4699013" y="2501180"/>
            <a:ext cx="5447316" cy="830997"/>
            <a:chOff x="5812355" y="1675118"/>
            <a:chExt cx="5447316" cy="830997"/>
          </a:xfrm>
        </p:grpSpPr>
        <p:sp>
          <p:nvSpPr>
            <p:cNvPr id="74" name="TextBox 13">
              <a:extLst>
                <a:ext uri="{FF2B5EF4-FFF2-40B4-BE49-F238E27FC236}">
                  <a16:creationId xmlns:a16="http://schemas.microsoft.com/office/drawing/2014/main" xmlns="" id="{DFCF020E-F563-4A38-B75A-4F379805BB78}"/>
                </a:ext>
              </a:extLst>
            </p:cNvPr>
            <p:cNvSpPr txBox="1"/>
            <p:nvPr/>
          </p:nvSpPr>
          <p:spPr>
            <a:xfrm>
              <a:off x="6751979" y="1829036"/>
              <a:ext cx="4507692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err="1" smtClean="0">
                  <a:cs typeface="Arial" pitchFamily="34" charset="0"/>
                </a:rPr>
                <a:t>L’écoute</a:t>
              </a:r>
              <a:r>
                <a:rPr lang="en-US" altLang="ko-KR" sz="2700" b="1" dirty="0" smtClean="0">
                  <a:cs typeface="Arial" pitchFamily="34" charset="0"/>
                </a:rPr>
                <a:t>/ Diagnostic</a:t>
              </a:r>
              <a:endParaRPr lang="ko-KR" altLang="en-US" sz="2700" b="1" dirty="0">
                <a:cs typeface="Arial" pitchFamily="34" charset="0"/>
              </a:endParaRPr>
            </a:p>
          </p:txBody>
        </p:sp>
        <p:sp>
          <p:nvSpPr>
            <p:cNvPr id="72" name="TextBox 11">
              <a:extLst>
                <a:ext uri="{FF2B5EF4-FFF2-40B4-BE49-F238E27FC236}">
                  <a16:creationId xmlns:a16="http://schemas.microsoft.com/office/drawing/2014/main" xmlns="" id="{FB15C5F3-46BC-42F5-8C0C-91D1D7B9B8F1}"/>
                </a:ext>
              </a:extLst>
            </p:cNvPr>
            <p:cNvSpPr txBox="1"/>
            <p:nvPr/>
          </p:nvSpPr>
          <p:spPr>
            <a:xfrm>
              <a:off x="5812355" y="1675118"/>
              <a:ext cx="958096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800" b="1" dirty="0">
                  <a:cs typeface="Arial" pitchFamily="34" charset="0"/>
                </a:rPr>
                <a:t>02</a:t>
              </a:r>
              <a:endParaRPr lang="ko-KR" altLang="en-US" sz="4800" b="1" dirty="0">
                <a:cs typeface="Arial" pitchFamily="34" charset="0"/>
              </a:endParaRPr>
            </a:p>
          </p:txBody>
        </p:sp>
      </p:grpSp>
      <p:grpSp>
        <p:nvGrpSpPr>
          <p:cNvPr id="75" name="Group 14">
            <a:extLst>
              <a:ext uri="{FF2B5EF4-FFF2-40B4-BE49-F238E27FC236}">
                <a16:creationId xmlns:a16="http://schemas.microsoft.com/office/drawing/2014/main" xmlns="" id="{C57A9AEF-E5BB-4E71-B9DE-59D591451261}"/>
              </a:ext>
            </a:extLst>
          </p:cNvPr>
          <p:cNvGrpSpPr/>
          <p:nvPr/>
        </p:nvGrpSpPr>
        <p:grpSpPr>
          <a:xfrm>
            <a:off x="4680541" y="3464538"/>
            <a:ext cx="5484260" cy="830997"/>
            <a:chOff x="5812355" y="1675118"/>
            <a:chExt cx="5484260" cy="830997"/>
          </a:xfrm>
        </p:grpSpPr>
        <p:sp>
          <p:nvSpPr>
            <p:cNvPr id="79" name="TextBox 18">
              <a:extLst>
                <a:ext uri="{FF2B5EF4-FFF2-40B4-BE49-F238E27FC236}">
                  <a16:creationId xmlns:a16="http://schemas.microsoft.com/office/drawing/2014/main" xmlns="" id="{E1EC4BBA-83AC-4B69-8462-790FF94AC1F6}"/>
                </a:ext>
              </a:extLst>
            </p:cNvPr>
            <p:cNvSpPr txBox="1"/>
            <p:nvPr/>
          </p:nvSpPr>
          <p:spPr>
            <a:xfrm>
              <a:off x="6788923" y="1866560"/>
              <a:ext cx="4507692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fr-FR" altLang="ko-KR" sz="2700" b="1" dirty="0" smtClean="0">
                  <a:cs typeface="Arial" pitchFamily="34" charset="0"/>
                </a:rPr>
                <a:t>L’identification</a:t>
              </a:r>
              <a:endParaRPr lang="ko-KR" altLang="en-US" sz="2700" b="1" dirty="0">
                <a:cs typeface="Arial" pitchFamily="34" charset="0"/>
              </a:endParaRPr>
            </a:p>
          </p:txBody>
        </p:sp>
        <p:sp>
          <p:nvSpPr>
            <p:cNvPr id="77" name="TextBox 16">
              <a:extLst>
                <a:ext uri="{FF2B5EF4-FFF2-40B4-BE49-F238E27FC236}">
                  <a16:creationId xmlns:a16="http://schemas.microsoft.com/office/drawing/2014/main" xmlns="" id="{850AE37B-26E9-4EEE-989E-B727A9446C72}"/>
                </a:ext>
              </a:extLst>
            </p:cNvPr>
            <p:cNvSpPr txBox="1"/>
            <p:nvPr/>
          </p:nvSpPr>
          <p:spPr>
            <a:xfrm>
              <a:off x="5812355" y="1675118"/>
              <a:ext cx="958096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800" b="1" dirty="0">
                  <a:cs typeface="Arial" pitchFamily="34" charset="0"/>
                </a:rPr>
                <a:t>03</a:t>
              </a:r>
              <a:endParaRPr lang="ko-KR" altLang="en-US" sz="4800" b="1" dirty="0">
                <a:cs typeface="Arial" pitchFamily="34" charset="0"/>
              </a:endParaRPr>
            </a:p>
          </p:txBody>
        </p:sp>
      </p:grpSp>
      <p:grpSp>
        <p:nvGrpSpPr>
          <p:cNvPr id="80" name="Group 19">
            <a:extLst>
              <a:ext uri="{FF2B5EF4-FFF2-40B4-BE49-F238E27FC236}">
                <a16:creationId xmlns:a16="http://schemas.microsoft.com/office/drawing/2014/main" xmlns="" id="{E0821F40-66D0-46F5-B65E-0E07A4BA0883}"/>
              </a:ext>
            </a:extLst>
          </p:cNvPr>
          <p:cNvGrpSpPr/>
          <p:nvPr/>
        </p:nvGrpSpPr>
        <p:grpSpPr>
          <a:xfrm>
            <a:off x="4662069" y="4468237"/>
            <a:ext cx="5432017" cy="830997"/>
            <a:chOff x="5812355" y="1675118"/>
            <a:chExt cx="5432017" cy="830997"/>
          </a:xfrm>
        </p:grpSpPr>
        <p:sp>
          <p:nvSpPr>
            <p:cNvPr id="84" name="TextBox 23">
              <a:extLst>
                <a:ext uri="{FF2B5EF4-FFF2-40B4-BE49-F238E27FC236}">
                  <a16:creationId xmlns:a16="http://schemas.microsoft.com/office/drawing/2014/main" xmlns="" id="{1139C1AF-47E8-4627-AEEA-FDCC6CEB470D}"/>
                </a:ext>
              </a:extLst>
            </p:cNvPr>
            <p:cNvSpPr txBox="1"/>
            <p:nvPr/>
          </p:nvSpPr>
          <p:spPr>
            <a:xfrm>
              <a:off x="6736680" y="1858896"/>
              <a:ext cx="4507692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smtClean="0">
                  <a:cs typeface="Arial" pitchFamily="34" charset="0"/>
                </a:rPr>
                <a:t>La clarification</a:t>
              </a:r>
              <a:endParaRPr lang="ko-KR" altLang="en-US" sz="2700" b="1" dirty="0">
                <a:cs typeface="Arial" pitchFamily="34" charset="0"/>
              </a:endParaRPr>
            </a:p>
          </p:txBody>
        </p:sp>
        <p:sp>
          <p:nvSpPr>
            <p:cNvPr id="82" name="TextBox 21">
              <a:extLst>
                <a:ext uri="{FF2B5EF4-FFF2-40B4-BE49-F238E27FC236}">
                  <a16:creationId xmlns:a16="http://schemas.microsoft.com/office/drawing/2014/main" xmlns="" id="{FBDD974D-7108-4C2A-B890-B3A4C483193C}"/>
                </a:ext>
              </a:extLst>
            </p:cNvPr>
            <p:cNvSpPr txBox="1"/>
            <p:nvPr/>
          </p:nvSpPr>
          <p:spPr>
            <a:xfrm>
              <a:off x="5812355" y="1675118"/>
              <a:ext cx="958096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800" b="1" dirty="0">
                  <a:cs typeface="Arial" pitchFamily="34" charset="0"/>
                </a:rPr>
                <a:t>04</a:t>
              </a:r>
              <a:endParaRPr lang="ko-KR" altLang="en-US" sz="4800" b="1" dirty="0">
                <a:cs typeface="Arial" pitchFamily="34" charset="0"/>
              </a:endParaRPr>
            </a:p>
          </p:txBody>
        </p:sp>
      </p:grpSp>
      <p:grpSp>
        <p:nvGrpSpPr>
          <p:cNvPr id="85" name="Group 25">
            <a:extLst>
              <a:ext uri="{FF2B5EF4-FFF2-40B4-BE49-F238E27FC236}">
                <a16:creationId xmlns:a16="http://schemas.microsoft.com/office/drawing/2014/main" xmlns="" id="{2A7CA9C8-FDF5-4E96-A012-E8E524C9AF6B}"/>
              </a:ext>
            </a:extLst>
          </p:cNvPr>
          <p:cNvGrpSpPr/>
          <p:nvPr/>
        </p:nvGrpSpPr>
        <p:grpSpPr>
          <a:xfrm rot="5400000">
            <a:off x="9043736" y="3240510"/>
            <a:ext cx="5919538" cy="376988"/>
            <a:chOff x="4379494" y="697832"/>
            <a:chExt cx="2586787" cy="168442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1326ABE8-C7BB-442E-840A-D50FC1DD044F}"/>
                </a:ext>
              </a:extLst>
            </p:cNvPr>
            <p:cNvSpPr/>
            <p:nvPr/>
          </p:nvSpPr>
          <p:spPr>
            <a:xfrm>
              <a:off x="4379494" y="697832"/>
              <a:ext cx="517358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xmlns="" id="{F9866835-F79F-42D8-8D5D-E04BDB39E262}"/>
                </a:ext>
              </a:extLst>
            </p:cNvPr>
            <p:cNvSpPr/>
            <p:nvPr/>
          </p:nvSpPr>
          <p:spPr>
            <a:xfrm>
              <a:off x="4896852" y="697832"/>
              <a:ext cx="517358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xmlns="" id="{19C395C0-7559-44A7-BA81-93FD49DD2D73}"/>
                </a:ext>
              </a:extLst>
            </p:cNvPr>
            <p:cNvSpPr/>
            <p:nvPr/>
          </p:nvSpPr>
          <p:spPr>
            <a:xfrm>
              <a:off x="5414209" y="697832"/>
              <a:ext cx="517358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xmlns="" id="{527EFBB4-0EF0-4995-A85A-9AB27DC72B1D}"/>
                </a:ext>
              </a:extLst>
            </p:cNvPr>
            <p:cNvSpPr/>
            <p:nvPr/>
          </p:nvSpPr>
          <p:spPr>
            <a:xfrm>
              <a:off x="5931566" y="697832"/>
              <a:ext cx="517358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xmlns="" id="{A5F89E9D-1C44-41B8-91F1-E08EC348E972}"/>
                </a:ext>
              </a:extLst>
            </p:cNvPr>
            <p:cNvSpPr/>
            <p:nvPr/>
          </p:nvSpPr>
          <p:spPr>
            <a:xfrm>
              <a:off x="6448923" y="697832"/>
              <a:ext cx="517358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3850105" y="403095"/>
            <a:ext cx="6900347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 err="1" smtClean="0">
                <a:cs typeface="Arial" pitchFamily="34" charset="0"/>
              </a:rPr>
              <a:t>Présentation</a:t>
            </a:r>
            <a:r>
              <a:rPr lang="en-US" altLang="ko-KR" sz="2700" b="1" dirty="0" smtClean="0">
                <a:cs typeface="Arial" pitchFamily="34" charset="0"/>
              </a:rPr>
              <a:t> de </a:t>
            </a:r>
            <a:r>
              <a:rPr lang="en-US" altLang="ko-KR" sz="2700" b="1" dirty="0" err="1" smtClean="0">
                <a:cs typeface="Arial" pitchFamily="34" charset="0"/>
              </a:rPr>
              <a:t>deux</a:t>
            </a:r>
            <a:r>
              <a:rPr lang="en-US" altLang="ko-KR" sz="2700" b="1" dirty="0" smtClean="0">
                <a:cs typeface="Arial" pitchFamily="34" charset="0"/>
              </a:rPr>
              <a:t> </a:t>
            </a:r>
            <a:r>
              <a:rPr lang="en-US" altLang="ko-KR" sz="2700" b="1" dirty="0" err="1" smtClean="0">
                <a:cs typeface="Arial" pitchFamily="34" charset="0"/>
              </a:rPr>
              <a:t>cas</a:t>
            </a:r>
            <a:r>
              <a:rPr lang="en-US" altLang="ko-KR" sz="2700" b="1" dirty="0" smtClean="0">
                <a:cs typeface="Arial" pitchFamily="34" charset="0"/>
              </a:rPr>
              <a:t> de coaching</a:t>
            </a:r>
            <a:endParaRPr lang="ko-KR" altLang="en-US" sz="2700" b="1" dirty="0">
              <a:cs typeface="Arial" pitchFamily="34" charset="0"/>
            </a:endParaRPr>
          </a:p>
        </p:txBody>
      </p:sp>
      <p:grpSp>
        <p:nvGrpSpPr>
          <p:cNvPr id="22" name="Group 19">
            <a:extLst>
              <a:ext uri="{FF2B5EF4-FFF2-40B4-BE49-F238E27FC236}">
                <a16:creationId xmlns:a16="http://schemas.microsoft.com/office/drawing/2014/main" xmlns="" id="{E0821F40-66D0-46F5-B65E-0E07A4BA0883}"/>
              </a:ext>
            </a:extLst>
          </p:cNvPr>
          <p:cNvGrpSpPr/>
          <p:nvPr/>
        </p:nvGrpSpPr>
        <p:grpSpPr>
          <a:xfrm>
            <a:off x="4714312" y="5478782"/>
            <a:ext cx="5432017" cy="830997"/>
            <a:chOff x="5812355" y="1675118"/>
            <a:chExt cx="5432017" cy="830997"/>
          </a:xfrm>
        </p:grpSpPr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xmlns="" id="{1139C1AF-47E8-4627-AEEA-FDCC6CEB470D}"/>
                </a:ext>
              </a:extLst>
            </p:cNvPr>
            <p:cNvSpPr txBox="1"/>
            <p:nvPr/>
          </p:nvSpPr>
          <p:spPr>
            <a:xfrm>
              <a:off x="6736680" y="1858896"/>
              <a:ext cx="4507692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smtClean="0">
                  <a:cs typeface="Arial" pitchFamily="34" charset="0"/>
                </a:rPr>
                <a:t>Le </a:t>
              </a:r>
              <a:r>
                <a:rPr lang="en-US" altLang="ko-KR" sz="2700" b="1" dirty="0" err="1" smtClean="0">
                  <a:cs typeface="Arial" pitchFamily="34" charset="0"/>
                </a:rPr>
                <a:t>bouclage</a:t>
              </a:r>
              <a:endParaRPr lang="ko-KR" altLang="en-US" sz="2700" b="1" dirty="0">
                <a:cs typeface="Arial" pitchFamily="34" charset="0"/>
              </a:endParaRPr>
            </a:p>
          </p:txBody>
        </p:sp>
        <p:sp>
          <p:nvSpPr>
            <p:cNvPr id="24" name="TextBox 21">
              <a:extLst>
                <a:ext uri="{FF2B5EF4-FFF2-40B4-BE49-F238E27FC236}">
                  <a16:creationId xmlns:a16="http://schemas.microsoft.com/office/drawing/2014/main" xmlns="" id="{FBDD974D-7108-4C2A-B890-B3A4C483193C}"/>
                </a:ext>
              </a:extLst>
            </p:cNvPr>
            <p:cNvSpPr txBox="1"/>
            <p:nvPr/>
          </p:nvSpPr>
          <p:spPr>
            <a:xfrm>
              <a:off x="5812355" y="1675118"/>
              <a:ext cx="958096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800" b="1" dirty="0" smtClean="0">
                  <a:cs typeface="Arial" pitchFamily="34" charset="0"/>
                </a:rPr>
                <a:t>05</a:t>
              </a:r>
              <a:endParaRPr lang="ko-KR" altLang="en-US" sz="4800" b="1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5458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EBE5EFCA-3DDD-483D-8A6A-CBC0BC03A8E8}"/>
              </a:ext>
            </a:extLst>
          </p:cNvPr>
          <p:cNvSpPr txBox="1"/>
          <p:nvPr/>
        </p:nvSpPr>
        <p:spPr>
          <a:xfrm>
            <a:off x="1260399" y="3041769"/>
            <a:ext cx="6417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Premier </a:t>
            </a:r>
            <a:r>
              <a:rPr lang="en-US" altLang="ko-KR" sz="2800" b="1" dirty="0" err="1" smtClean="0"/>
              <a:t>cas</a:t>
            </a:r>
            <a:r>
              <a:rPr lang="en-US" altLang="ko-KR" sz="2800" b="1" dirty="0" smtClean="0"/>
              <a:t>: </a:t>
            </a:r>
            <a:r>
              <a:rPr lang="en-US" altLang="ko-KR" sz="2800" b="1" dirty="0" err="1" smtClean="0"/>
              <a:t>Hakima</a:t>
            </a:r>
            <a:r>
              <a:rPr lang="en-US" altLang="ko-KR" sz="2800" b="1" dirty="0" smtClean="0"/>
              <a:t> 37 </a:t>
            </a:r>
            <a:r>
              <a:rPr lang="en-US" altLang="ko-KR" sz="2800" b="1" dirty="0" err="1" smtClean="0"/>
              <a:t>ans</a:t>
            </a:r>
            <a:endParaRPr lang="en-US" altLang="ko-KR" sz="2800" b="1" dirty="0"/>
          </a:p>
        </p:txBody>
      </p:sp>
      <p:pic>
        <p:nvPicPr>
          <p:cNvPr id="2" name="Espace réservé pour une image  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222" b="122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63614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>
            <a:extLst>
              <a:ext uri="{FF2B5EF4-FFF2-40B4-BE49-F238E27FC236}">
                <a16:creationId xmlns:a16="http://schemas.microsoft.com/office/drawing/2014/main" xmlns="" id="{F6BB0C23-9C43-49C8-8043-98B2240F4C41}"/>
              </a:ext>
            </a:extLst>
          </p:cNvPr>
          <p:cNvSpPr/>
          <p:nvPr/>
        </p:nvSpPr>
        <p:spPr>
          <a:xfrm>
            <a:off x="0" y="4067175"/>
            <a:ext cx="11058525" cy="2790825"/>
          </a:xfrm>
          <a:custGeom>
            <a:avLst/>
            <a:gdLst>
              <a:gd name="connsiteX0" fmla="*/ 0 w 5667375"/>
              <a:gd name="connsiteY0" fmla="*/ 0 h 2771775"/>
              <a:gd name="connsiteX1" fmla="*/ 5667375 w 5667375"/>
              <a:gd name="connsiteY1" fmla="*/ 0 h 2771775"/>
              <a:gd name="connsiteX2" fmla="*/ 5667375 w 5667375"/>
              <a:gd name="connsiteY2" fmla="*/ 2771775 h 2771775"/>
              <a:gd name="connsiteX3" fmla="*/ 0 w 5667375"/>
              <a:gd name="connsiteY3" fmla="*/ 2771775 h 2771775"/>
              <a:gd name="connsiteX4" fmla="*/ 0 w 5667375"/>
              <a:gd name="connsiteY4" fmla="*/ 0 h 2771775"/>
              <a:gd name="connsiteX0" fmla="*/ 0 w 6819900"/>
              <a:gd name="connsiteY0" fmla="*/ 9525 h 2781300"/>
              <a:gd name="connsiteX1" fmla="*/ 6819900 w 6819900"/>
              <a:gd name="connsiteY1" fmla="*/ 0 h 2781300"/>
              <a:gd name="connsiteX2" fmla="*/ 5667375 w 6819900"/>
              <a:gd name="connsiteY2" fmla="*/ 2781300 h 2781300"/>
              <a:gd name="connsiteX3" fmla="*/ 0 w 6819900"/>
              <a:gd name="connsiteY3" fmla="*/ 2781300 h 2781300"/>
              <a:gd name="connsiteX4" fmla="*/ 0 w 6819900"/>
              <a:gd name="connsiteY4" fmla="*/ 9525 h 2781300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5667375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21104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776288"/>
              <a:gd name="connsiteY0" fmla="*/ 28575 h 2800350"/>
              <a:gd name="connsiteX1" fmla="*/ 6776288 w 6776288"/>
              <a:gd name="connsiteY1" fmla="*/ 0 h 2800350"/>
              <a:gd name="connsiteX2" fmla="*/ 6121104 w 6776288"/>
              <a:gd name="connsiteY2" fmla="*/ 2800350 h 2800350"/>
              <a:gd name="connsiteX3" fmla="*/ 0 w 6776288"/>
              <a:gd name="connsiteY3" fmla="*/ 2800350 h 2800350"/>
              <a:gd name="connsiteX4" fmla="*/ 0 w 6776288"/>
              <a:gd name="connsiteY4" fmla="*/ 28575 h 2800350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21104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32777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288" h="2790825">
                <a:moveTo>
                  <a:pt x="0" y="19050"/>
                </a:moveTo>
                <a:lnTo>
                  <a:pt x="6776288" y="0"/>
                </a:lnTo>
                <a:lnTo>
                  <a:pt x="6132777" y="2790825"/>
                </a:lnTo>
                <a:lnTo>
                  <a:pt x="0" y="2790825"/>
                </a:lnTo>
                <a:lnTo>
                  <a:pt x="0" y="1905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3">
            <a:extLst>
              <a:ext uri="{FF2B5EF4-FFF2-40B4-BE49-F238E27FC236}">
                <a16:creationId xmlns:a16="http://schemas.microsoft.com/office/drawing/2014/main" xmlns="" id="{E2B604B2-7D82-438C-932C-347EC1825B5C}"/>
              </a:ext>
            </a:extLst>
          </p:cNvPr>
          <p:cNvSpPr txBox="1">
            <a:spLocks/>
          </p:cNvSpPr>
          <p:nvPr/>
        </p:nvSpPr>
        <p:spPr>
          <a:xfrm>
            <a:off x="919573" y="4747270"/>
            <a:ext cx="5176427" cy="14401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Phase 1/Séance 1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직사각형 5">
            <a:extLst>
              <a:ext uri="{FF2B5EF4-FFF2-40B4-BE49-F238E27FC236}">
                <a16:creationId xmlns:a16="http://schemas.microsoft.com/office/drawing/2014/main" xmlns="" id="{10218D52-5D31-494A-B7E5-E82B35C64339}"/>
              </a:ext>
            </a:extLst>
          </p:cNvPr>
          <p:cNvSpPr/>
          <p:nvPr/>
        </p:nvSpPr>
        <p:spPr>
          <a:xfrm>
            <a:off x="1329816" y="1546927"/>
            <a:ext cx="42689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Tâtonnement</a:t>
            </a:r>
            <a:endParaRPr lang="ko-KR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xmlns="" id="{C221F751-3C5B-4561-AD14-8637C5B66736}"/>
              </a:ext>
            </a:extLst>
          </p:cNvPr>
          <p:cNvSpPr txBox="1"/>
          <p:nvPr/>
        </p:nvSpPr>
        <p:spPr>
          <a:xfrm>
            <a:off x="-754932" y="2442498"/>
            <a:ext cx="8525435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cs typeface="Arial" pitchFamily="34" charset="0"/>
              </a:rPr>
              <a:t>La </a:t>
            </a:r>
            <a:r>
              <a:rPr lang="en-US" altLang="ko-KR" sz="2800" dirty="0" err="1" smtClean="0">
                <a:cs typeface="Arial" pitchFamily="34" charset="0"/>
              </a:rPr>
              <a:t>prise</a:t>
            </a:r>
            <a:r>
              <a:rPr lang="en-US" altLang="ko-KR" sz="2800" dirty="0" smtClean="0">
                <a:cs typeface="Arial" pitchFamily="34" charset="0"/>
              </a:rPr>
              <a:t> de contact</a:t>
            </a:r>
          </a:p>
          <a:p>
            <a:pPr algn="ctr"/>
            <a:r>
              <a:rPr lang="en-US" altLang="ko-KR" sz="2800" dirty="0" smtClean="0">
                <a:cs typeface="Arial" pitchFamily="34" charset="0"/>
              </a:rPr>
              <a:t>(</a:t>
            </a:r>
            <a:r>
              <a:rPr lang="en-US" altLang="ko-KR" sz="2800" dirty="0" err="1" smtClean="0">
                <a:cs typeface="Arial" pitchFamily="34" charset="0"/>
              </a:rPr>
              <a:t>Acceuil</a:t>
            </a:r>
            <a:r>
              <a:rPr lang="en-US" altLang="ko-KR" sz="2800" dirty="0" smtClean="0">
                <a:cs typeface="Arial" pitchFamily="34" charset="0"/>
              </a:rPr>
              <a:t>, </a:t>
            </a:r>
            <a:r>
              <a:rPr lang="en-US" altLang="ko-KR" sz="2800" dirty="0" err="1" smtClean="0">
                <a:cs typeface="Arial" pitchFamily="34" charset="0"/>
              </a:rPr>
              <a:t>décodage</a:t>
            </a:r>
            <a:r>
              <a:rPr lang="en-US" altLang="ko-KR" sz="2800" dirty="0" smtClean="0">
                <a:cs typeface="Arial" pitchFamily="34" charset="0"/>
              </a:rPr>
              <a:t>, </a:t>
            </a:r>
            <a:r>
              <a:rPr lang="en-US" altLang="ko-KR" sz="2800" dirty="0" err="1" smtClean="0">
                <a:cs typeface="Arial" pitchFamily="34" charset="0"/>
              </a:rPr>
              <a:t>Cadrage</a:t>
            </a:r>
            <a:r>
              <a:rPr lang="en-US" altLang="ko-KR" sz="2800" dirty="0" smtClean="0">
                <a:cs typeface="Arial" pitchFamily="34" charset="0"/>
              </a:rPr>
              <a:t> de la relation)</a:t>
            </a:r>
            <a:endParaRPr lang="ko-KR" altLang="en-US" sz="2800" dirty="0">
              <a:cs typeface="Arial" pitchFamily="34" charset="0"/>
            </a:endParaRP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84" b="26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03075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4" y="6030814"/>
            <a:ext cx="10184279" cy="648072"/>
          </a:xfrm>
        </p:spPr>
        <p:txBody>
          <a:bodyPr/>
          <a:lstStyle/>
          <a:p>
            <a:pPr algn="ctr"/>
            <a:r>
              <a:rPr lang="en-US" altLang="ko-KR" sz="2000" b="1" dirty="0" smtClean="0">
                <a:solidFill>
                  <a:schemeClr val="tx1"/>
                </a:solidFill>
              </a:rPr>
              <a:t>En quoi 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pourrais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- je 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vous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 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être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 utile?</a:t>
            </a:r>
            <a:endParaRPr lang="en-US" altLang="ko-KR" sz="2000" b="1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80404" y="585525"/>
            <a:ext cx="2196592" cy="1768315"/>
            <a:chOff x="471600" y="2839615"/>
            <a:chExt cx="2313304" cy="1768315"/>
          </a:xfrm>
        </p:grpSpPr>
        <p:sp>
          <p:nvSpPr>
            <p:cNvPr id="14" name="TextBox 13"/>
            <p:cNvSpPr txBox="1"/>
            <p:nvPr/>
          </p:nvSpPr>
          <p:spPr>
            <a:xfrm>
              <a:off x="725247" y="3438379"/>
              <a:ext cx="20596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err="1">
                  <a:cs typeface="Arial" pitchFamily="34" charset="0"/>
                </a:rPr>
                <a:t>N’est</a:t>
              </a:r>
              <a:r>
                <a:rPr lang="en-US" altLang="ko-KR" sz="1400" b="1" dirty="0">
                  <a:cs typeface="Arial" pitchFamily="34" charset="0"/>
                </a:rPr>
                <a:t> pas à </a:t>
              </a:r>
              <a:r>
                <a:rPr lang="en-US" altLang="ko-KR" sz="1400" b="1" dirty="0" err="1">
                  <a:cs typeface="Arial" pitchFamily="34" charset="0"/>
                </a:rPr>
                <a:t>l’aise</a:t>
              </a:r>
              <a:r>
                <a:rPr lang="en-US" altLang="ko-KR" sz="1400" b="1" dirty="0">
                  <a:cs typeface="Arial" pitchFamily="34" charset="0"/>
                </a:rPr>
                <a:t> </a:t>
              </a:r>
              <a:r>
                <a:rPr lang="en-US" altLang="ko-KR" sz="1400" b="1" dirty="0" err="1">
                  <a:cs typeface="Arial" pitchFamily="34" charset="0"/>
                </a:rPr>
                <a:t>dans</a:t>
              </a:r>
              <a:r>
                <a:rPr lang="en-US" altLang="ko-KR" sz="1400" b="1" dirty="0">
                  <a:cs typeface="Arial" pitchFamily="34" charset="0"/>
                </a:rPr>
                <a:t> son travail, Un des patrons (</a:t>
              </a:r>
              <a:r>
                <a:rPr lang="en-US" altLang="ko-KR" sz="1400" b="1" dirty="0" err="1">
                  <a:cs typeface="Arial" pitchFamily="34" charset="0"/>
                </a:rPr>
                <a:t>associés</a:t>
              </a:r>
              <a:r>
                <a:rPr lang="en-US" altLang="ko-KR" sz="1400" b="1" dirty="0" smtClean="0">
                  <a:cs typeface="Arial" pitchFamily="34" charset="0"/>
                </a:rPr>
                <a:t>) </a:t>
              </a:r>
              <a:r>
                <a:rPr lang="en-US" altLang="ko-KR" sz="1400" b="1" dirty="0" err="1">
                  <a:cs typeface="Arial" pitchFamily="34" charset="0"/>
                </a:rPr>
                <a:t>lui</a:t>
              </a:r>
              <a:r>
                <a:rPr lang="en-US" altLang="ko-KR" sz="1400" b="1" dirty="0">
                  <a:cs typeface="Arial" pitchFamily="34" charset="0"/>
                </a:rPr>
                <a:t> rend la vie </a:t>
              </a:r>
              <a:r>
                <a:rPr lang="en-US" altLang="ko-KR" sz="1400" b="1" dirty="0" err="1">
                  <a:cs typeface="Arial" pitchFamily="34" charset="0"/>
                </a:rPr>
                <a:t>difficile</a:t>
              </a:r>
              <a:r>
                <a:rPr lang="en-US" altLang="ko-KR" sz="1400" b="1" dirty="0">
                  <a:cs typeface="Arial" pitchFamily="34" charset="0"/>
                </a:rPr>
                <a:t>.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71600" y="2839615"/>
              <a:ext cx="20596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n-US" altLang="ko-KR" sz="16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Contrariée</a:t>
              </a:r>
              <a:endParaRPr lang="ko-KR" alt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619510" y="600739"/>
            <a:ext cx="1955742" cy="1860822"/>
            <a:chOff x="803640" y="3039495"/>
            <a:chExt cx="2059657" cy="1860822"/>
          </a:xfrm>
        </p:grpSpPr>
        <p:sp>
          <p:nvSpPr>
            <p:cNvPr id="17" name="TextBox 16"/>
            <p:cNvSpPr txBox="1"/>
            <p:nvPr/>
          </p:nvSpPr>
          <p:spPr>
            <a:xfrm>
              <a:off x="803640" y="3515322"/>
              <a:ext cx="205965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smtClean="0">
                  <a:cs typeface="Arial" pitchFamily="34" charset="0"/>
                </a:rPr>
                <a:t>posture </a:t>
              </a:r>
              <a:r>
                <a:rPr lang="en-US" altLang="ko-KR" sz="1400" b="1" dirty="0" err="1">
                  <a:cs typeface="Arial" pitchFamily="34" charset="0"/>
                </a:rPr>
                <a:t>raide</a:t>
              </a:r>
              <a:r>
                <a:rPr lang="en-US" altLang="ko-KR" sz="1400" b="1" dirty="0">
                  <a:cs typeface="Arial" pitchFamily="34" charset="0"/>
                </a:rPr>
                <a:t>, mince et </a:t>
              </a:r>
              <a:r>
                <a:rPr lang="en-US" altLang="ko-KR" sz="1400" b="1" dirty="0" err="1">
                  <a:cs typeface="Arial" pitchFamily="34" charset="0"/>
                </a:rPr>
                <a:t>gestes</a:t>
              </a:r>
              <a:r>
                <a:rPr lang="en-US" altLang="ko-KR" sz="1400" b="1" dirty="0">
                  <a:cs typeface="Arial" pitchFamily="34" charset="0"/>
                </a:rPr>
                <a:t> </a:t>
              </a:r>
              <a:r>
                <a:rPr lang="en-US" altLang="ko-KR" sz="1400" b="1" dirty="0" err="1">
                  <a:cs typeface="Arial" pitchFamily="34" charset="0"/>
                </a:rPr>
                <a:t>vers</a:t>
              </a:r>
              <a:r>
                <a:rPr lang="en-US" altLang="ko-KR" sz="1400" b="1" dirty="0">
                  <a:cs typeface="Arial" pitchFamily="34" charset="0"/>
                </a:rPr>
                <a:t> le haut, </a:t>
              </a:r>
              <a:r>
                <a:rPr lang="en-US" altLang="ko-KR" sz="1400" b="1" dirty="0" err="1">
                  <a:cs typeface="Arial" pitchFamily="34" charset="0"/>
                </a:rPr>
                <a:t>débit</a:t>
              </a:r>
              <a:r>
                <a:rPr lang="en-US" altLang="ko-KR" sz="1400" b="1" dirty="0">
                  <a:cs typeface="Arial" pitchFamily="34" charset="0"/>
                </a:rPr>
                <a:t> de la </a:t>
              </a:r>
              <a:r>
                <a:rPr lang="en-US" altLang="ko-KR" sz="1400" b="1" dirty="0" err="1">
                  <a:cs typeface="Arial" pitchFamily="34" charset="0"/>
                </a:rPr>
                <a:t>voix</a:t>
              </a:r>
              <a:r>
                <a:rPr lang="en-US" altLang="ko-KR" sz="1400" b="1" dirty="0">
                  <a:cs typeface="Arial" pitchFamily="34" charset="0"/>
                </a:rPr>
                <a:t> </a:t>
              </a:r>
              <a:r>
                <a:rPr lang="en-US" altLang="ko-KR" sz="1400" b="1" dirty="0" err="1">
                  <a:cs typeface="Arial" pitchFamily="34" charset="0"/>
                </a:rPr>
                <a:t>rapide</a:t>
              </a:r>
              <a:r>
                <a:rPr lang="en-US" altLang="ko-KR" sz="1400" b="1" dirty="0">
                  <a:cs typeface="Arial" pitchFamily="34" charset="0"/>
                </a:rPr>
                <a:t> et </a:t>
              </a:r>
              <a:r>
                <a:rPr lang="en-US" altLang="ko-KR" sz="1400" b="1" dirty="0" err="1">
                  <a:cs typeface="Arial" pitchFamily="34" charset="0"/>
                </a:rPr>
                <a:t>voix</a:t>
              </a:r>
              <a:r>
                <a:rPr lang="en-US" altLang="ko-KR" sz="1400" b="1" dirty="0">
                  <a:cs typeface="Arial" pitchFamily="34" charset="0"/>
                </a:rPr>
                <a:t> haute. </a:t>
              </a:r>
              <a:r>
                <a:rPr lang="en-US" altLang="ko-KR" sz="1400" b="1" dirty="0" err="1">
                  <a:cs typeface="Arial" pitchFamily="34" charset="0"/>
                </a:rPr>
                <a:t>Utilisant</a:t>
              </a:r>
              <a:r>
                <a:rPr lang="en-US" altLang="ko-KR" sz="1400" b="1" dirty="0">
                  <a:cs typeface="Arial" pitchFamily="34" charset="0"/>
                </a:rPr>
                <a:t> </a:t>
              </a:r>
              <a:r>
                <a:rPr lang="en-US" altLang="ko-KR" sz="1400" b="1" dirty="0" err="1">
                  <a:cs typeface="Arial" pitchFamily="34" charset="0"/>
                </a:rPr>
                <a:t>souvent</a:t>
              </a:r>
              <a:r>
                <a:rPr lang="en-US" altLang="ko-KR" sz="1400" b="1" dirty="0">
                  <a:cs typeface="Arial" pitchFamily="34" charset="0"/>
                </a:rPr>
                <a:t> le </a:t>
              </a:r>
              <a:r>
                <a:rPr lang="en-US" altLang="ko-KR" sz="1400" b="1" dirty="0" err="1">
                  <a:cs typeface="Arial" pitchFamily="34" charset="0"/>
                </a:rPr>
                <a:t>verbe</a:t>
              </a:r>
              <a:r>
                <a:rPr lang="en-US" altLang="ko-KR" sz="1400" b="1" dirty="0">
                  <a:cs typeface="Arial" pitchFamily="34" charset="0"/>
                </a:rPr>
                <a:t> </a:t>
              </a:r>
              <a:r>
                <a:rPr lang="en-US" altLang="ko-KR" sz="1400" b="1" dirty="0" err="1">
                  <a:cs typeface="Arial" pitchFamily="34" charset="0"/>
                </a:rPr>
                <a:t>voir</a:t>
              </a:r>
              <a:r>
                <a:rPr lang="en-US" altLang="ko-KR" sz="1400" b="1" dirty="0">
                  <a:cs typeface="Arial" pitchFamily="34" charset="0"/>
                </a:rPr>
                <a:t>.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3640" y="3039495"/>
              <a:ext cx="2059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err="1" smtClean="0">
                  <a:solidFill>
                    <a:schemeClr val="bg1"/>
                  </a:solidFill>
                  <a:cs typeface="Arial" pitchFamily="34" charset="0"/>
                </a:rPr>
                <a:t>Visuelle</a:t>
              </a:r>
              <a:endParaRPr lang="ko-KR" alt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0" y="2708920"/>
            <a:ext cx="5159896" cy="3168352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Group 24"/>
          <p:cNvGrpSpPr/>
          <p:nvPr/>
        </p:nvGrpSpPr>
        <p:grpSpPr>
          <a:xfrm>
            <a:off x="391785" y="3183502"/>
            <a:ext cx="4741006" cy="1883656"/>
            <a:chOff x="321229" y="3036076"/>
            <a:chExt cx="2623242" cy="1162459"/>
          </a:xfrm>
        </p:grpSpPr>
        <p:sp>
          <p:nvSpPr>
            <p:cNvPr id="26" name="TextBox 25"/>
            <p:cNvSpPr txBox="1"/>
            <p:nvPr/>
          </p:nvSpPr>
          <p:spPr>
            <a:xfrm>
              <a:off x="511598" y="3742684"/>
              <a:ext cx="2059657" cy="4558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err="1">
                  <a:cs typeface="Arial" pitchFamily="34" charset="0"/>
                </a:rPr>
                <a:t>Désire</a:t>
              </a:r>
              <a:r>
                <a:rPr lang="en-US" altLang="ko-KR" sz="1400" b="1" dirty="0">
                  <a:cs typeface="Arial" pitchFamily="34" charset="0"/>
                </a:rPr>
                <a:t> </a:t>
              </a:r>
              <a:r>
                <a:rPr lang="en-US" altLang="ko-KR" sz="1400" b="1" dirty="0" err="1">
                  <a:cs typeface="Arial" pitchFamily="34" charset="0"/>
                </a:rPr>
                <a:t>monter</a:t>
              </a:r>
              <a:r>
                <a:rPr lang="en-US" altLang="ko-KR" sz="1400" b="1" dirty="0">
                  <a:cs typeface="Arial" pitchFamily="34" charset="0"/>
                </a:rPr>
                <a:t> son </a:t>
              </a:r>
              <a:r>
                <a:rPr lang="en-US" altLang="ko-KR" sz="1400" b="1" dirty="0" err="1">
                  <a:cs typeface="Arial" pitchFamily="34" charset="0"/>
                </a:rPr>
                <a:t>propre</a:t>
              </a:r>
              <a:r>
                <a:rPr lang="en-US" altLang="ko-KR" sz="1400" b="1" dirty="0">
                  <a:cs typeface="Arial" pitchFamily="34" charset="0"/>
                </a:rPr>
                <a:t> </a:t>
              </a:r>
              <a:r>
                <a:rPr lang="en-US" altLang="ko-KR" sz="1400" b="1" dirty="0" err="1">
                  <a:cs typeface="Arial" pitchFamily="34" charset="0"/>
                </a:rPr>
                <a:t>projet</a:t>
              </a:r>
              <a:r>
                <a:rPr lang="en-US" altLang="ko-KR" sz="1400" b="1" dirty="0">
                  <a:cs typeface="Arial" pitchFamily="34" charset="0"/>
                </a:rPr>
                <a:t>, </a:t>
              </a:r>
              <a:r>
                <a:rPr lang="en-US" altLang="ko-KR" sz="1400" b="1" dirty="0" err="1">
                  <a:cs typeface="Arial" pitchFamily="34" charset="0"/>
                </a:rPr>
                <a:t>gagner</a:t>
              </a:r>
              <a:r>
                <a:rPr lang="en-US" altLang="ko-KR" sz="1400" b="1" dirty="0">
                  <a:cs typeface="Arial" pitchFamily="34" charset="0"/>
                </a:rPr>
                <a:t> en </a:t>
              </a:r>
              <a:r>
                <a:rPr lang="en-US" altLang="ko-KR" sz="1400" b="1" dirty="0" err="1">
                  <a:cs typeface="Arial" pitchFamily="34" charset="0"/>
                </a:rPr>
                <a:t>autonomie</a:t>
              </a:r>
              <a:r>
                <a:rPr lang="en-US" altLang="ko-KR" sz="1400" b="1" dirty="0">
                  <a:cs typeface="Arial" pitchFamily="34" charset="0"/>
                </a:rPr>
                <a:t> pour ne plus </a:t>
              </a:r>
              <a:r>
                <a:rPr lang="en-US" altLang="ko-KR" sz="1400" b="1" dirty="0" err="1">
                  <a:cs typeface="Arial" pitchFamily="34" charset="0"/>
                </a:rPr>
                <a:t>avoir</a:t>
              </a:r>
              <a:r>
                <a:rPr lang="en-US" altLang="ko-KR" sz="1400" b="1" dirty="0">
                  <a:cs typeface="Arial" pitchFamily="34" charset="0"/>
                </a:rPr>
                <a:t> à </a:t>
              </a:r>
              <a:r>
                <a:rPr lang="en-US" altLang="ko-KR" sz="1400" b="1" dirty="0" err="1">
                  <a:cs typeface="Arial" pitchFamily="34" charset="0"/>
                </a:rPr>
                <a:t>subir</a:t>
              </a:r>
              <a:r>
                <a:rPr lang="en-US" altLang="ko-KR" sz="1400" b="1" dirty="0">
                  <a:cs typeface="Arial" pitchFamily="34" charset="0"/>
                </a:rPr>
                <a:t> les </a:t>
              </a:r>
              <a:r>
                <a:rPr lang="en-US" altLang="ko-KR" sz="1400" b="1" dirty="0" err="1">
                  <a:cs typeface="Arial" pitchFamily="34" charset="0"/>
                </a:rPr>
                <a:t>empiètements</a:t>
              </a:r>
              <a:r>
                <a:rPr lang="en-US" altLang="ko-KR" sz="1400" b="1" dirty="0">
                  <a:cs typeface="Arial" pitchFamily="34" charset="0"/>
                </a:rPr>
                <a:t> des patrons.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1229" y="3036076"/>
              <a:ext cx="2623242" cy="360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err="1" smtClean="0">
                  <a:latin typeface="Arial" pitchFamily="34" charset="0"/>
                  <a:cs typeface="Arial" pitchFamily="34" charset="0"/>
                </a:rPr>
                <a:t>Besoin</a:t>
              </a:r>
              <a:r>
                <a:rPr lang="en-US" altLang="ko-KR" sz="16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600" b="1" dirty="0" err="1" smtClean="0">
                  <a:latin typeface="Arial" pitchFamily="34" charset="0"/>
                  <a:cs typeface="Arial" pitchFamily="34" charset="0"/>
                </a:rPr>
                <a:t>d’autonomie</a:t>
              </a:r>
              <a:r>
                <a:rPr lang="en-US" altLang="ko-KR" sz="1600" b="1" dirty="0" smtClean="0">
                  <a:latin typeface="Arial" pitchFamily="34" charset="0"/>
                  <a:cs typeface="Arial" pitchFamily="34" charset="0"/>
                </a:rPr>
                <a:t>, de </a:t>
              </a:r>
              <a:r>
                <a:rPr lang="en-US" altLang="ko-KR" sz="1600" b="1" dirty="0" err="1" smtClean="0">
                  <a:latin typeface="Arial" pitchFamily="34" charset="0"/>
                  <a:cs typeface="Arial" pitchFamily="34" charset="0"/>
                </a:rPr>
                <a:t>sécurité</a:t>
              </a:r>
              <a:r>
                <a:rPr lang="en-US" altLang="ko-KR" sz="1600" b="1" dirty="0" smtClean="0">
                  <a:latin typeface="Arial" pitchFamily="34" charset="0"/>
                  <a:cs typeface="Arial" pitchFamily="34" charset="0"/>
                </a:rPr>
                <a:t> (</a:t>
              </a:r>
              <a:r>
                <a:rPr lang="en-US" altLang="ko-KR" sz="1600" b="1" dirty="0" err="1" smtClean="0">
                  <a:latin typeface="Arial" pitchFamily="34" charset="0"/>
                  <a:cs typeface="Arial" pitchFamily="34" charset="0"/>
                </a:rPr>
                <a:t>emploi</a:t>
              </a:r>
              <a:r>
                <a:rPr lang="en-US" altLang="ko-KR" sz="1600" b="1" dirty="0" smtClean="0">
                  <a:latin typeface="Arial" pitchFamily="34" charset="0"/>
                  <a:cs typeface="Arial" pitchFamily="34" charset="0"/>
                </a:rPr>
                <a:t> stable et protégé et de respect (</a:t>
              </a:r>
              <a:r>
                <a:rPr lang="en-US" altLang="ko-KR" sz="1600" b="1" dirty="0" err="1" smtClean="0">
                  <a:latin typeface="Arial" pitchFamily="34" charset="0"/>
                  <a:cs typeface="Arial" pitchFamily="34" charset="0"/>
                </a:rPr>
                <a:t>emploi</a:t>
              </a:r>
              <a:r>
                <a:rPr lang="en-US" altLang="ko-KR" sz="16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600" b="1" dirty="0" err="1" smtClean="0">
                  <a:latin typeface="Arial" pitchFamily="34" charset="0"/>
                  <a:cs typeface="Arial" pitchFamily="34" charset="0"/>
                </a:rPr>
                <a:t>valorisant</a:t>
              </a:r>
              <a:r>
                <a:rPr lang="en-US" altLang="ko-KR" sz="1600" b="1" dirty="0" smtClean="0">
                  <a:latin typeface="Arial" pitchFamily="34" charset="0"/>
                  <a:cs typeface="Arial" pitchFamily="34" charset="0"/>
                </a:rPr>
                <a:t>)</a:t>
              </a:r>
              <a:endParaRPr lang="ko-KR" altLang="en-US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5" name="Espace réservé pour une image  4"/>
          <p:cNvPicPr>
            <a:picLocks noGrp="1" noChangeAspect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5" r="1145"/>
          <a:stretch>
            <a:fillRect/>
          </a:stretch>
        </p:blipFill>
        <p:spPr/>
      </p:pic>
      <p:pic>
        <p:nvPicPr>
          <p:cNvPr id="3" name="Espace réservé pour une image  2"/>
          <p:cNvPicPr>
            <a:picLocks noGrp="1" noChangeAspect="1"/>
          </p:cNvPicPr>
          <p:nvPr>
            <p:ph type="pic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40" r="12240"/>
          <a:stretch>
            <a:fillRect/>
          </a:stretch>
        </p:blipFill>
        <p:spPr/>
      </p:pic>
      <p:pic>
        <p:nvPicPr>
          <p:cNvPr id="7" name="Espace réservé pour une image  6"/>
          <p:cNvPicPr>
            <a:picLocks noGrp="1" noChangeAspect="1"/>
          </p:cNvPicPr>
          <p:nvPr>
            <p:ph type="pic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701" b="17701"/>
          <a:stretch>
            <a:fillRect/>
          </a:stretch>
        </p:blipFill>
        <p:spPr/>
      </p:pic>
      <p:sp>
        <p:nvSpPr>
          <p:cNvPr id="9" name="Flèche droite 8"/>
          <p:cNvSpPr/>
          <p:nvPr/>
        </p:nvSpPr>
        <p:spPr>
          <a:xfrm>
            <a:off x="4561042" y="4393310"/>
            <a:ext cx="1190392" cy="59554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5857641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Le </a:t>
            </a:r>
            <a:r>
              <a:rPr lang="en-US" dirty="0" err="1" smtClean="0"/>
              <a:t>cadrage</a:t>
            </a:r>
            <a:r>
              <a:rPr lang="en-US" dirty="0" smtClean="0"/>
              <a:t> de la relation</a:t>
            </a:r>
            <a:endParaRPr lang="en-US" dirty="0"/>
          </a:p>
        </p:txBody>
      </p:sp>
      <p:grpSp>
        <p:nvGrpSpPr>
          <p:cNvPr id="3" name="그룹 6">
            <a:extLst>
              <a:ext uri="{FF2B5EF4-FFF2-40B4-BE49-F238E27FC236}">
                <a16:creationId xmlns:a16="http://schemas.microsoft.com/office/drawing/2014/main" xmlns="" id="{44D6482B-FF59-4C35-A9BC-7A0D87E498D5}"/>
              </a:ext>
            </a:extLst>
          </p:cNvPr>
          <p:cNvGrpSpPr/>
          <p:nvPr/>
        </p:nvGrpSpPr>
        <p:grpSpPr>
          <a:xfrm>
            <a:off x="3529668" y="2933748"/>
            <a:ext cx="1856554" cy="1763310"/>
            <a:chOff x="3432955" y="3105197"/>
            <a:chExt cx="1985378" cy="1885664"/>
          </a:xfrm>
        </p:grpSpPr>
        <p:sp>
          <p:nvSpPr>
            <p:cNvPr id="4" name="Freeform 88">
              <a:extLst>
                <a:ext uri="{FF2B5EF4-FFF2-40B4-BE49-F238E27FC236}">
                  <a16:creationId xmlns:a16="http://schemas.microsoft.com/office/drawing/2014/main" xmlns="" id="{7E522D9A-85E1-4B7C-AEE3-CD0BBA2380A5}"/>
                </a:ext>
              </a:extLst>
            </p:cNvPr>
            <p:cNvSpPr/>
            <p:nvPr/>
          </p:nvSpPr>
          <p:spPr>
            <a:xfrm rot="15392080">
              <a:off x="3380850" y="3157302"/>
              <a:ext cx="1862705" cy="1758496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5" name="Freeform 89">
              <a:extLst>
                <a:ext uri="{FF2B5EF4-FFF2-40B4-BE49-F238E27FC236}">
                  <a16:creationId xmlns:a16="http://schemas.microsoft.com/office/drawing/2014/main" xmlns="" id="{CB4E7B26-4167-40A3-8A8F-18E143AC4B07}"/>
                </a:ext>
              </a:extLst>
            </p:cNvPr>
            <p:cNvSpPr/>
            <p:nvPr/>
          </p:nvSpPr>
          <p:spPr>
            <a:xfrm rot="12600000">
              <a:off x="3468239" y="319483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" name="Freeform 90">
              <a:extLst>
                <a:ext uri="{FF2B5EF4-FFF2-40B4-BE49-F238E27FC236}">
                  <a16:creationId xmlns:a16="http://schemas.microsoft.com/office/drawing/2014/main" xmlns="" id="{6B78C2CD-2FE6-4E09-A657-91DADC960B33}"/>
                </a:ext>
              </a:extLst>
            </p:cNvPr>
            <p:cNvSpPr/>
            <p:nvPr/>
          </p:nvSpPr>
          <p:spPr>
            <a:xfrm rot="9900000">
              <a:off x="3555629" y="323236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7" name="그룹 5">
            <a:extLst>
              <a:ext uri="{FF2B5EF4-FFF2-40B4-BE49-F238E27FC236}">
                <a16:creationId xmlns:a16="http://schemas.microsoft.com/office/drawing/2014/main" xmlns="" id="{94AAB3CC-C24D-4588-8ED5-3EE43202FBA9}"/>
              </a:ext>
            </a:extLst>
          </p:cNvPr>
          <p:cNvGrpSpPr/>
          <p:nvPr/>
        </p:nvGrpSpPr>
        <p:grpSpPr>
          <a:xfrm>
            <a:off x="6795432" y="2933748"/>
            <a:ext cx="1856554" cy="1763310"/>
            <a:chOff x="6698719" y="3105197"/>
            <a:chExt cx="1985378" cy="1885664"/>
          </a:xfrm>
        </p:grpSpPr>
        <p:sp>
          <p:nvSpPr>
            <p:cNvPr id="8" name="Freeform 94">
              <a:extLst>
                <a:ext uri="{FF2B5EF4-FFF2-40B4-BE49-F238E27FC236}">
                  <a16:creationId xmlns:a16="http://schemas.microsoft.com/office/drawing/2014/main" xmlns="" id="{887B4BE0-3E27-4269-987F-A3515D303E3E}"/>
                </a:ext>
              </a:extLst>
            </p:cNvPr>
            <p:cNvSpPr/>
            <p:nvPr/>
          </p:nvSpPr>
          <p:spPr>
            <a:xfrm rot="15392080">
              <a:off x="6646614" y="3157302"/>
              <a:ext cx="1862705" cy="1758496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" name="Freeform 95">
              <a:extLst>
                <a:ext uri="{FF2B5EF4-FFF2-40B4-BE49-F238E27FC236}">
                  <a16:creationId xmlns:a16="http://schemas.microsoft.com/office/drawing/2014/main" xmlns="" id="{ED2E2143-60FA-49FE-A815-0096BEB5BFBF}"/>
                </a:ext>
              </a:extLst>
            </p:cNvPr>
            <p:cNvSpPr/>
            <p:nvPr/>
          </p:nvSpPr>
          <p:spPr>
            <a:xfrm rot="12600000">
              <a:off x="6734003" y="319483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0" name="Freeform 96">
              <a:extLst>
                <a:ext uri="{FF2B5EF4-FFF2-40B4-BE49-F238E27FC236}">
                  <a16:creationId xmlns:a16="http://schemas.microsoft.com/office/drawing/2014/main" xmlns="" id="{7996F686-BD4C-4986-844C-D48E624FE8A2}"/>
                </a:ext>
              </a:extLst>
            </p:cNvPr>
            <p:cNvSpPr/>
            <p:nvPr/>
          </p:nvSpPr>
          <p:spPr>
            <a:xfrm rot="9900000">
              <a:off x="6821393" y="323236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87BCB862-F765-4EB9-BE19-C62C3E2AF339}"/>
              </a:ext>
            </a:extLst>
          </p:cNvPr>
          <p:cNvGrpSpPr/>
          <p:nvPr/>
        </p:nvGrpSpPr>
        <p:grpSpPr>
          <a:xfrm>
            <a:off x="5524556" y="3493626"/>
            <a:ext cx="1132542" cy="643555"/>
            <a:chOff x="4728830" y="910644"/>
            <a:chExt cx="2388531" cy="1357260"/>
          </a:xfrm>
        </p:grpSpPr>
        <p:sp>
          <p:nvSpPr>
            <p:cNvPr id="12" name="Left-Right Arrow 1">
              <a:extLst>
                <a:ext uri="{FF2B5EF4-FFF2-40B4-BE49-F238E27FC236}">
                  <a16:creationId xmlns:a16="http://schemas.microsoft.com/office/drawing/2014/main" xmlns="" id="{0ACDD630-AE4F-4626-83CA-E751F402A039}"/>
                </a:ext>
              </a:extLst>
            </p:cNvPr>
            <p:cNvSpPr/>
            <p:nvPr/>
          </p:nvSpPr>
          <p:spPr>
            <a:xfrm>
              <a:off x="4833072" y="910644"/>
              <a:ext cx="2284289" cy="1357260"/>
            </a:xfrm>
            <a:custGeom>
              <a:avLst/>
              <a:gdLst/>
              <a:ahLst/>
              <a:cxnLst/>
              <a:rect l="l" t="t" r="r" b="b"/>
              <a:pathLst>
                <a:path w="2284289" h="1357260">
                  <a:moveTo>
                    <a:pt x="20525" y="658105"/>
                  </a:moveTo>
                  <a:lnTo>
                    <a:pt x="11850" y="690480"/>
                  </a:lnTo>
                  <a:lnTo>
                    <a:pt x="0" y="678630"/>
                  </a:lnTo>
                  <a:close/>
                  <a:moveTo>
                    <a:pt x="1605659" y="0"/>
                  </a:moveTo>
                  <a:lnTo>
                    <a:pt x="2284289" y="678630"/>
                  </a:lnTo>
                  <a:lnTo>
                    <a:pt x="1605659" y="1357260"/>
                  </a:lnTo>
                  <a:lnTo>
                    <a:pt x="1605659" y="1017945"/>
                  </a:lnTo>
                  <a:lnTo>
                    <a:pt x="1305184" y="1017945"/>
                  </a:lnTo>
                  <a:lnTo>
                    <a:pt x="913377" y="339315"/>
                  </a:lnTo>
                  <a:lnTo>
                    <a:pt x="1605659" y="3393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3" name="Left-Right Arrow 26">
              <a:extLst>
                <a:ext uri="{FF2B5EF4-FFF2-40B4-BE49-F238E27FC236}">
                  <a16:creationId xmlns:a16="http://schemas.microsoft.com/office/drawing/2014/main" xmlns="" id="{CB6E08AA-97D9-49E7-B6A6-2758E8F9FA8D}"/>
                </a:ext>
              </a:extLst>
            </p:cNvPr>
            <p:cNvSpPr/>
            <p:nvPr/>
          </p:nvSpPr>
          <p:spPr>
            <a:xfrm>
              <a:off x="4728830" y="910644"/>
              <a:ext cx="1302347" cy="1357260"/>
            </a:xfrm>
            <a:custGeom>
              <a:avLst/>
              <a:gdLst/>
              <a:ahLst/>
              <a:cxnLst/>
              <a:rect l="l" t="t" r="r" b="b"/>
              <a:pathLst>
                <a:path w="1302347" h="1357260">
                  <a:moveTo>
                    <a:pt x="678630" y="0"/>
                  </a:moveTo>
                  <a:lnTo>
                    <a:pt x="678630" y="339315"/>
                  </a:lnTo>
                  <a:lnTo>
                    <a:pt x="910540" y="339315"/>
                  </a:lnTo>
                  <a:lnTo>
                    <a:pt x="1302347" y="1017945"/>
                  </a:lnTo>
                  <a:lnTo>
                    <a:pt x="678630" y="1017945"/>
                  </a:lnTo>
                  <a:lnTo>
                    <a:pt x="678630" y="1357260"/>
                  </a:lnTo>
                  <a:lnTo>
                    <a:pt x="0" y="6786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208B5D25-C237-4C73-88EE-36BCF041CE19}"/>
              </a:ext>
            </a:extLst>
          </p:cNvPr>
          <p:cNvGrpSpPr/>
          <p:nvPr/>
        </p:nvGrpSpPr>
        <p:grpSpPr>
          <a:xfrm>
            <a:off x="3051222" y="2332415"/>
            <a:ext cx="970926" cy="2844363"/>
            <a:chOff x="1712420" y="2600575"/>
            <a:chExt cx="866746" cy="2539163"/>
          </a:xfrm>
          <a:solidFill>
            <a:srgbClr val="F5679D"/>
          </a:solidFill>
        </p:grpSpPr>
        <p:sp>
          <p:nvSpPr>
            <p:cNvPr id="15" name="Up Arrow 48">
              <a:extLst>
                <a:ext uri="{FF2B5EF4-FFF2-40B4-BE49-F238E27FC236}">
                  <a16:creationId xmlns:a16="http://schemas.microsoft.com/office/drawing/2014/main" xmlns="" id="{1106EC12-5622-4248-BD06-A03034D231E6}"/>
                </a:ext>
              </a:extLst>
            </p:cNvPr>
            <p:cNvSpPr/>
            <p:nvPr/>
          </p:nvSpPr>
          <p:spPr>
            <a:xfrm rot="19800000">
              <a:off x="2217156" y="2600575"/>
              <a:ext cx="362010" cy="391040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16" name="Up Arrow 49">
              <a:extLst>
                <a:ext uri="{FF2B5EF4-FFF2-40B4-BE49-F238E27FC236}">
                  <a16:creationId xmlns:a16="http://schemas.microsoft.com/office/drawing/2014/main" xmlns="" id="{9ABCAF4F-8AB8-4FA7-8C29-97F8A8E41ECB}"/>
                </a:ext>
              </a:extLst>
            </p:cNvPr>
            <p:cNvSpPr/>
            <p:nvPr/>
          </p:nvSpPr>
          <p:spPr>
            <a:xfrm rot="16800000">
              <a:off x="1726935" y="3230208"/>
              <a:ext cx="362010" cy="391040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17" name="Up Arrow 50">
              <a:extLst>
                <a:ext uri="{FF2B5EF4-FFF2-40B4-BE49-F238E27FC236}">
                  <a16:creationId xmlns:a16="http://schemas.microsoft.com/office/drawing/2014/main" xmlns="" id="{E9D88E4A-24ED-4AE4-A12E-633DC04ED743}"/>
                </a:ext>
              </a:extLst>
            </p:cNvPr>
            <p:cNvSpPr/>
            <p:nvPr/>
          </p:nvSpPr>
          <p:spPr>
            <a:xfrm rot="1800000" flipV="1">
              <a:off x="2217156" y="4748698"/>
              <a:ext cx="362010" cy="391040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18" name="Up Arrow 51">
              <a:extLst>
                <a:ext uri="{FF2B5EF4-FFF2-40B4-BE49-F238E27FC236}">
                  <a16:creationId xmlns:a16="http://schemas.microsoft.com/office/drawing/2014/main" xmlns="" id="{B9841DC7-CFBB-4602-AE66-1E010ED67AEF}"/>
                </a:ext>
              </a:extLst>
            </p:cNvPr>
            <p:cNvSpPr/>
            <p:nvPr/>
          </p:nvSpPr>
          <p:spPr>
            <a:xfrm rot="4800000" flipV="1">
              <a:off x="1726935" y="4119065"/>
              <a:ext cx="362010" cy="391040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1E058F95-ED90-461C-9169-AC132FA749B9}"/>
              </a:ext>
            </a:extLst>
          </p:cNvPr>
          <p:cNvGrpSpPr/>
          <p:nvPr/>
        </p:nvGrpSpPr>
        <p:grpSpPr>
          <a:xfrm flipH="1">
            <a:off x="8161062" y="2332415"/>
            <a:ext cx="970926" cy="2844363"/>
            <a:chOff x="1712420" y="2600575"/>
            <a:chExt cx="866746" cy="2539163"/>
          </a:xfrm>
          <a:solidFill>
            <a:schemeClr val="accent4"/>
          </a:solidFill>
        </p:grpSpPr>
        <p:sp>
          <p:nvSpPr>
            <p:cNvPr id="20" name="Up Arrow 53">
              <a:extLst>
                <a:ext uri="{FF2B5EF4-FFF2-40B4-BE49-F238E27FC236}">
                  <a16:creationId xmlns:a16="http://schemas.microsoft.com/office/drawing/2014/main" xmlns="" id="{0201723A-8BA0-493A-A842-3A5BB03ADD65}"/>
                </a:ext>
              </a:extLst>
            </p:cNvPr>
            <p:cNvSpPr/>
            <p:nvPr/>
          </p:nvSpPr>
          <p:spPr>
            <a:xfrm rot="19800000">
              <a:off x="2217156" y="2600575"/>
              <a:ext cx="362010" cy="39104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21" name="Up Arrow 54">
              <a:extLst>
                <a:ext uri="{FF2B5EF4-FFF2-40B4-BE49-F238E27FC236}">
                  <a16:creationId xmlns:a16="http://schemas.microsoft.com/office/drawing/2014/main" xmlns="" id="{DE7F2785-828C-4E21-9534-23F584F3F38A}"/>
                </a:ext>
              </a:extLst>
            </p:cNvPr>
            <p:cNvSpPr/>
            <p:nvPr/>
          </p:nvSpPr>
          <p:spPr>
            <a:xfrm rot="16800000">
              <a:off x="1726935" y="3230208"/>
              <a:ext cx="362010" cy="39104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22" name="Up Arrow 55">
              <a:extLst>
                <a:ext uri="{FF2B5EF4-FFF2-40B4-BE49-F238E27FC236}">
                  <a16:creationId xmlns:a16="http://schemas.microsoft.com/office/drawing/2014/main" xmlns="" id="{9D048853-0ABF-4BD7-82D0-93F12C9808FE}"/>
                </a:ext>
              </a:extLst>
            </p:cNvPr>
            <p:cNvSpPr/>
            <p:nvPr/>
          </p:nvSpPr>
          <p:spPr>
            <a:xfrm rot="1800000" flipV="1">
              <a:off x="2217156" y="4748698"/>
              <a:ext cx="362010" cy="39104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23" name="Up Arrow 56">
              <a:extLst>
                <a:ext uri="{FF2B5EF4-FFF2-40B4-BE49-F238E27FC236}">
                  <a16:creationId xmlns:a16="http://schemas.microsoft.com/office/drawing/2014/main" xmlns="" id="{801164CE-F2D7-4A5A-8CD5-23E1BC29186B}"/>
                </a:ext>
              </a:extLst>
            </p:cNvPr>
            <p:cNvSpPr/>
            <p:nvPr/>
          </p:nvSpPr>
          <p:spPr>
            <a:xfrm rot="4800000" flipV="1">
              <a:off x="1726935" y="4119065"/>
              <a:ext cx="362010" cy="39104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E209A325-6E33-462E-9241-986D77EDAD39}"/>
              </a:ext>
            </a:extLst>
          </p:cNvPr>
          <p:cNvGrpSpPr/>
          <p:nvPr/>
        </p:nvGrpSpPr>
        <p:grpSpPr>
          <a:xfrm>
            <a:off x="3697902" y="3426988"/>
            <a:ext cx="1615533" cy="523220"/>
            <a:chOff x="3233964" y="1954419"/>
            <a:chExt cx="2049169" cy="523220"/>
          </a:xfrm>
          <a:noFill/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84855D77-8C60-4DB9-92FF-E9E33C0213A3}"/>
                </a:ext>
              </a:extLst>
            </p:cNvPr>
            <p:cNvSpPr txBox="1"/>
            <p:nvPr/>
          </p:nvSpPr>
          <p:spPr>
            <a:xfrm>
              <a:off x="3233964" y="1954419"/>
              <a:ext cx="2039644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 smtClean="0">
                  <a:cs typeface="Arial" pitchFamily="34" charset="0"/>
                </a:rPr>
                <a:t>Coach</a:t>
              </a:r>
              <a:endParaRPr lang="ko-KR" altLang="en-US" sz="2800" b="1" dirty="0"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4DA5F7F5-D7FC-415A-88AA-87377BE08144}"/>
                </a:ext>
              </a:extLst>
            </p:cNvPr>
            <p:cNvSpPr txBox="1"/>
            <p:nvPr/>
          </p:nvSpPr>
          <p:spPr>
            <a:xfrm>
              <a:off x="3243489" y="2171403"/>
              <a:ext cx="2039644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그룹 2">
            <a:extLst>
              <a:ext uri="{FF2B5EF4-FFF2-40B4-BE49-F238E27FC236}">
                <a16:creationId xmlns:a16="http://schemas.microsoft.com/office/drawing/2014/main" xmlns="" id="{FE331C7E-00DE-473B-88A5-9ACB6238DD14}"/>
              </a:ext>
            </a:extLst>
          </p:cNvPr>
          <p:cNvGrpSpPr/>
          <p:nvPr/>
        </p:nvGrpSpPr>
        <p:grpSpPr>
          <a:xfrm>
            <a:off x="6904400" y="3417464"/>
            <a:ext cx="1615533" cy="493983"/>
            <a:chOff x="5196812" y="3553477"/>
            <a:chExt cx="1615533" cy="49398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3A163EF8-5E25-433C-9862-CD5F61B9A986}"/>
                </a:ext>
              </a:extLst>
            </p:cNvPr>
            <p:cNvSpPr txBox="1"/>
            <p:nvPr/>
          </p:nvSpPr>
          <p:spPr>
            <a:xfrm>
              <a:off x="5196812" y="3553477"/>
              <a:ext cx="16080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 err="1" smtClean="0">
                  <a:cs typeface="Arial" pitchFamily="34" charset="0"/>
                </a:rPr>
                <a:t>Coachée</a:t>
              </a:r>
              <a:endParaRPr lang="ko-KR" altLang="en-US" sz="2400" b="1" dirty="0"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CB7D66F3-17FD-424A-9E62-4168426F7C5D}"/>
                </a:ext>
              </a:extLst>
            </p:cNvPr>
            <p:cNvSpPr txBox="1"/>
            <p:nvPr/>
          </p:nvSpPr>
          <p:spPr>
            <a:xfrm>
              <a:off x="5204321" y="3770461"/>
              <a:ext cx="1608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2319FE3-6EAB-4C95-B529-925287CA83C0}"/>
              </a:ext>
            </a:extLst>
          </p:cNvPr>
          <p:cNvSpPr txBox="1"/>
          <p:nvPr/>
        </p:nvSpPr>
        <p:spPr>
          <a:xfrm>
            <a:off x="8210345" y="1698272"/>
            <a:ext cx="2492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Implication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BBD1153-6BB5-4CFA-8565-F9629AC4A554}"/>
              </a:ext>
            </a:extLst>
          </p:cNvPr>
          <p:cNvSpPr txBox="1"/>
          <p:nvPr/>
        </p:nvSpPr>
        <p:spPr>
          <a:xfrm>
            <a:off x="8193026" y="5225282"/>
            <a:ext cx="24923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Confiance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confidentialité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cooperation,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ponctualité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hônneteté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7A7E16EE-B151-4A91-923D-72CBB4D24211}"/>
              </a:ext>
            </a:extLst>
          </p:cNvPr>
          <p:cNvGrpSpPr/>
          <p:nvPr/>
        </p:nvGrpSpPr>
        <p:grpSpPr>
          <a:xfrm>
            <a:off x="9171548" y="2783818"/>
            <a:ext cx="2267250" cy="507844"/>
            <a:chOff x="2079598" y="4270877"/>
            <a:chExt cx="2053645" cy="50784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6C0816B5-2DC6-4548-B042-0B7F688974A9}"/>
                </a:ext>
              </a:extLst>
            </p:cNvPr>
            <p:cNvSpPr txBox="1"/>
            <p:nvPr/>
          </p:nvSpPr>
          <p:spPr>
            <a:xfrm>
              <a:off x="2098433" y="4501722"/>
              <a:ext cx="20241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57E82FC8-BA7C-4572-B8B6-EC208441DD8E}"/>
                </a:ext>
              </a:extLst>
            </p:cNvPr>
            <p:cNvSpPr txBox="1"/>
            <p:nvPr/>
          </p:nvSpPr>
          <p:spPr>
            <a:xfrm>
              <a:off x="2079598" y="4270877"/>
              <a:ext cx="20536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L’essential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du travail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C37D08DE-831B-4B96-9553-B10B0664E89E}"/>
              </a:ext>
            </a:extLst>
          </p:cNvPr>
          <p:cNvSpPr txBox="1"/>
          <p:nvPr/>
        </p:nvSpPr>
        <p:spPr>
          <a:xfrm>
            <a:off x="9171548" y="4004550"/>
            <a:ext cx="226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droit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retrait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(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Nécessité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d’un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préavis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9F272918-5790-4B27-905D-F2F2417E11B6}"/>
              </a:ext>
            </a:extLst>
          </p:cNvPr>
          <p:cNvSpPr txBox="1"/>
          <p:nvPr/>
        </p:nvSpPr>
        <p:spPr>
          <a:xfrm>
            <a:off x="1398163" y="1700171"/>
            <a:ext cx="2421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Responsabilité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 la demarche et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organisation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E37C0D27-00E1-4274-A4B3-FA0D45156E27}"/>
              </a:ext>
            </a:extLst>
          </p:cNvPr>
          <p:cNvSpPr txBox="1"/>
          <p:nvPr/>
        </p:nvSpPr>
        <p:spPr>
          <a:xfrm>
            <a:off x="1560168" y="5225281"/>
            <a:ext cx="2421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Confiance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confidentialité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ponctualité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hônneteté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4CF80F8-718B-4917-AA6B-D952597FFD71}"/>
              </a:ext>
            </a:extLst>
          </p:cNvPr>
          <p:cNvSpPr txBox="1"/>
          <p:nvPr/>
        </p:nvSpPr>
        <p:spPr>
          <a:xfrm>
            <a:off x="713469" y="2783818"/>
            <a:ext cx="231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Accompagnement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0A586426-053C-48D0-B2F5-FA66D7F5B4A8}"/>
              </a:ext>
            </a:extLst>
          </p:cNvPr>
          <p:cNvSpPr txBox="1"/>
          <p:nvPr/>
        </p:nvSpPr>
        <p:spPr>
          <a:xfrm>
            <a:off x="323530" y="3839765"/>
            <a:ext cx="25713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durée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des séances</a:t>
            </a:r>
          </a:p>
          <a:p>
            <a:pPr algn="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(1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heure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1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heure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et demi par séance,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chaque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fois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coaché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en sent le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besoin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0F340E96-A660-4C38-AB96-93AE6CD15FDE}"/>
              </a:ext>
            </a:extLst>
          </p:cNvPr>
          <p:cNvSpPr txBox="1"/>
          <p:nvPr/>
        </p:nvSpPr>
        <p:spPr>
          <a:xfrm>
            <a:off x="4890416" y="2191561"/>
            <a:ext cx="2248899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Accord sur la méthode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1753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>
            <a:extLst>
              <a:ext uri="{FF2B5EF4-FFF2-40B4-BE49-F238E27FC236}">
                <a16:creationId xmlns:a16="http://schemas.microsoft.com/office/drawing/2014/main" xmlns="" id="{F6BB0C23-9C43-49C8-8043-98B2240F4C41}"/>
              </a:ext>
            </a:extLst>
          </p:cNvPr>
          <p:cNvSpPr/>
          <p:nvPr/>
        </p:nvSpPr>
        <p:spPr>
          <a:xfrm>
            <a:off x="0" y="4067175"/>
            <a:ext cx="11058525" cy="2790825"/>
          </a:xfrm>
          <a:custGeom>
            <a:avLst/>
            <a:gdLst>
              <a:gd name="connsiteX0" fmla="*/ 0 w 5667375"/>
              <a:gd name="connsiteY0" fmla="*/ 0 h 2771775"/>
              <a:gd name="connsiteX1" fmla="*/ 5667375 w 5667375"/>
              <a:gd name="connsiteY1" fmla="*/ 0 h 2771775"/>
              <a:gd name="connsiteX2" fmla="*/ 5667375 w 5667375"/>
              <a:gd name="connsiteY2" fmla="*/ 2771775 h 2771775"/>
              <a:gd name="connsiteX3" fmla="*/ 0 w 5667375"/>
              <a:gd name="connsiteY3" fmla="*/ 2771775 h 2771775"/>
              <a:gd name="connsiteX4" fmla="*/ 0 w 5667375"/>
              <a:gd name="connsiteY4" fmla="*/ 0 h 2771775"/>
              <a:gd name="connsiteX0" fmla="*/ 0 w 6819900"/>
              <a:gd name="connsiteY0" fmla="*/ 9525 h 2781300"/>
              <a:gd name="connsiteX1" fmla="*/ 6819900 w 6819900"/>
              <a:gd name="connsiteY1" fmla="*/ 0 h 2781300"/>
              <a:gd name="connsiteX2" fmla="*/ 5667375 w 6819900"/>
              <a:gd name="connsiteY2" fmla="*/ 2781300 h 2781300"/>
              <a:gd name="connsiteX3" fmla="*/ 0 w 6819900"/>
              <a:gd name="connsiteY3" fmla="*/ 2781300 h 2781300"/>
              <a:gd name="connsiteX4" fmla="*/ 0 w 6819900"/>
              <a:gd name="connsiteY4" fmla="*/ 9525 h 2781300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5667375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21104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776288"/>
              <a:gd name="connsiteY0" fmla="*/ 28575 h 2800350"/>
              <a:gd name="connsiteX1" fmla="*/ 6776288 w 6776288"/>
              <a:gd name="connsiteY1" fmla="*/ 0 h 2800350"/>
              <a:gd name="connsiteX2" fmla="*/ 6121104 w 6776288"/>
              <a:gd name="connsiteY2" fmla="*/ 2800350 h 2800350"/>
              <a:gd name="connsiteX3" fmla="*/ 0 w 6776288"/>
              <a:gd name="connsiteY3" fmla="*/ 2800350 h 2800350"/>
              <a:gd name="connsiteX4" fmla="*/ 0 w 6776288"/>
              <a:gd name="connsiteY4" fmla="*/ 28575 h 2800350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21104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32777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288" h="2790825">
                <a:moveTo>
                  <a:pt x="0" y="19050"/>
                </a:moveTo>
                <a:lnTo>
                  <a:pt x="6776288" y="0"/>
                </a:lnTo>
                <a:lnTo>
                  <a:pt x="6132777" y="2790825"/>
                </a:lnTo>
                <a:lnTo>
                  <a:pt x="0" y="2790825"/>
                </a:lnTo>
                <a:lnTo>
                  <a:pt x="0" y="1905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3">
            <a:extLst>
              <a:ext uri="{FF2B5EF4-FFF2-40B4-BE49-F238E27FC236}">
                <a16:creationId xmlns:a16="http://schemas.microsoft.com/office/drawing/2014/main" xmlns="" id="{E2B604B2-7D82-438C-932C-347EC1825B5C}"/>
              </a:ext>
            </a:extLst>
          </p:cNvPr>
          <p:cNvSpPr txBox="1">
            <a:spLocks/>
          </p:cNvSpPr>
          <p:nvPr/>
        </p:nvSpPr>
        <p:spPr>
          <a:xfrm>
            <a:off x="919573" y="4747270"/>
            <a:ext cx="5176427" cy="14401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Phase 2/Séance 1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직사각형 5">
            <a:extLst>
              <a:ext uri="{FF2B5EF4-FFF2-40B4-BE49-F238E27FC236}">
                <a16:creationId xmlns:a16="http://schemas.microsoft.com/office/drawing/2014/main" xmlns="" id="{10218D52-5D31-494A-B7E5-E82B35C64339}"/>
              </a:ext>
            </a:extLst>
          </p:cNvPr>
          <p:cNvSpPr/>
          <p:nvPr/>
        </p:nvSpPr>
        <p:spPr>
          <a:xfrm>
            <a:off x="676458" y="1648868"/>
            <a:ext cx="56626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L’écoute</a:t>
            </a:r>
            <a:r>
              <a:rPr lang="en-US" altLang="ko-KR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en-US" altLang="ko-KR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diagnostique</a:t>
            </a:r>
            <a:endParaRPr lang="ko-KR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Espace réservé pour une image  9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" r="25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160031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L’anamnèse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61248"/>
            <a:ext cx="12192000" cy="1196752"/>
          </a:xfrm>
          <a:prstGeom prst="rect">
            <a:avLst/>
          </a:pr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8570F898-B332-4977-B236-E55F8A0285C7}"/>
              </a:ext>
            </a:extLst>
          </p:cNvPr>
          <p:cNvSpPr/>
          <p:nvPr/>
        </p:nvSpPr>
        <p:spPr>
          <a:xfrm>
            <a:off x="925423" y="1797916"/>
            <a:ext cx="468000" cy="468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56D1370-AD67-4477-B37B-199499D37146}"/>
              </a:ext>
            </a:extLst>
          </p:cNvPr>
          <p:cNvSpPr txBox="1"/>
          <p:nvPr/>
        </p:nvSpPr>
        <p:spPr>
          <a:xfrm>
            <a:off x="1377403" y="1878028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Situation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familiale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160F3C2-E6B8-4203-8E6C-35A4D0A57C3A}"/>
              </a:ext>
            </a:extLst>
          </p:cNvPr>
          <p:cNvSpPr txBox="1"/>
          <p:nvPr/>
        </p:nvSpPr>
        <p:spPr>
          <a:xfrm>
            <a:off x="924158" y="2406828"/>
            <a:ext cx="301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Célibataire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6438BC89-0CDB-4460-9439-C9376F27612C}"/>
              </a:ext>
            </a:extLst>
          </p:cNvPr>
          <p:cNvSpPr/>
          <p:nvPr/>
        </p:nvSpPr>
        <p:spPr>
          <a:xfrm>
            <a:off x="8357378" y="1797916"/>
            <a:ext cx="468000" cy="468000"/>
          </a:xfrm>
          <a:prstGeom prst="ellipse">
            <a:avLst/>
          </a:prstGeom>
          <a:solidFill>
            <a:schemeClr val="accent2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E05C24D-5AE1-4F77-8BA4-5AF6BCE2B17D}"/>
              </a:ext>
            </a:extLst>
          </p:cNvPr>
          <p:cNvSpPr txBox="1"/>
          <p:nvPr/>
        </p:nvSpPr>
        <p:spPr>
          <a:xfrm>
            <a:off x="8809358" y="1878028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Relationnel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F702129-ADC9-473E-A856-E92D4BAA5E3A}"/>
              </a:ext>
            </a:extLst>
          </p:cNvPr>
          <p:cNvSpPr txBox="1"/>
          <p:nvPr/>
        </p:nvSpPr>
        <p:spPr>
          <a:xfrm>
            <a:off x="8344191" y="2380326"/>
            <a:ext cx="3010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Bonnes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relation avec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famille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Relations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myennes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avec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certains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collègues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Des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ami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(e)s.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D8DAAC3A-86A6-4524-BD8B-28C916D2615A}"/>
              </a:ext>
            </a:extLst>
          </p:cNvPr>
          <p:cNvSpPr/>
          <p:nvPr/>
        </p:nvSpPr>
        <p:spPr>
          <a:xfrm>
            <a:off x="927132" y="3920450"/>
            <a:ext cx="468000" cy="468000"/>
          </a:xfrm>
          <a:prstGeom prst="ellipse">
            <a:avLst/>
          </a:prstGeom>
          <a:solidFill>
            <a:schemeClr val="accent3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4C92541-B197-4F5B-B72E-7DDF5EE520F8}"/>
              </a:ext>
            </a:extLst>
          </p:cNvPr>
          <p:cNvSpPr txBox="1"/>
          <p:nvPr/>
        </p:nvSpPr>
        <p:spPr>
          <a:xfrm>
            <a:off x="1379112" y="4000562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Formation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E2A6645-241E-4EB7-ABA8-C3E9BE820282}"/>
              </a:ext>
            </a:extLst>
          </p:cNvPr>
          <p:cNvSpPr txBox="1"/>
          <p:nvPr/>
        </p:nvSpPr>
        <p:spPr>
          <a:xfrm>
            <a:off x="924159" y="4593147"/>
            <a:ext cx="3010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</a:t>
            </a:r>
            <a:r>
              <a:rPr lang="fr-FR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Niveau d’étude BAC+2 et 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Formation en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photographie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6EA1D17-3239-4460-B531-ED7BD463ECCC}"/>
              </a:ext>
            </a:extLst>
          </p:cNvPr>
          <p:cNvSpPr txBox="1"/>
          <p:nvPr/>
        </p:nvSpPr>
        <p:spPr>
          <a:xfrm>
            <a:off x="8811067" y="4000562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Epanouissement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personnel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14F10E0-C2D2-4D9C-B4EC-E078B0EEE698}"/>
              </a:ext>
            </a:extLst>
          </p:cNvPr>
          <p:cNvSpPr txBox="1"/>
          <p:nvPr/>
        </p:nvSpPr>
        <p:spPr>
          <a:xfrm>
            <a:off x="8344530" y="4583417"/>
            <a:ext cx="3010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Photographie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Voyages</a:t>
            </a:r>
          </a:p>
          <a:p>
            <a:pPr marL="171450" indent="-171450" algn="just">
              <a:buFontTx/>
              <a:buChar char="-"/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Lecture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CDC8D0BC-AA50-4050-9815-C72785F87627}"/>
              </a:ext>
            </a:extLst>
          </p:cNvPr>
          <p:cNvCxnSpPr/>
          <p:nvPr/>
        </p:nvCxnSpPr>
        <p:spPr>
          <a:xfrm flipH="1">
            <a:off x="4286183" y="2007348"/>
            <a:ext cx="3416" cy="113441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5747D4F9-C511-4C42-9593-A056B87EBFA2}"/>
              </a:ext>
            </a:extLst>
          </p:cNvPr>
          <p:cNvCxnSpPr/>
          <p:nvPr/>
        </p:nvCxnSpPr>
        <p:spPr>
          <a:xfrm flipH="1">
            <a:off x="4287891" y="4035513"/>
            <a:ext cx="1708" cy="115376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13E0D7C1-2279-4A33-BE2E-3466FFCB8A53}"/>
              </a:ext>
            </a:extLst>
          </p:cNvPr>
          <p:cNvCxnSpPr/>
          <p:nvPr/>
        </p:nvCxnSpPr>
        <p:spPr>
          <a:xfrm>
            <a:off x="2101652" y="3498781"/>
            <a:ext cx="788278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997280" y="5874771"/>
            <a:ext cx="9357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Pour explorer davantage le problème, j’ai besoin de savoir certaines choses sur vous, votre situation </a:t>
            </a:r>
            <a:r>
              <a:rPr lang="fr-FR" altLang="ko-KR" sz="2000" dirty="0" err="1" smtClean="0">
                <a:solidFill>
                  <a:schemeClr val="bg1"/>
                </a:solidFill>
                <a:cs typeface="Arial" pitchFamily="34" charset="0"/>
              </a:rPr>
              <a:t>famililale</a:t>
            </a: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, professionnelle?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904326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4729E1C1-39A1-4DAC-BD99-EBA488992C9C}"/>
              </a:ext>
            </a:extLst>
          </p:cNvPr>
          <p:cNvCxnSpPr/>
          <p:nvPr/>
        </p:nvCxnSpPr>
        <p:spPr>
          <a:xfrm flipH="1">
            <a:off x="8004723" y="4035513"/>
            <a:ext cx="1708" cy="115376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CAB07C17-7A4B-442E-828B-9CCD503B6307}"/>
              </a:ext>
            </a:extLst>
          </p:cNvPr>
          <p:cNvCxnSpPr/>
          <p:nvPr/>
        </p:nvCxnSpPr>
        <p:spPr>
          <a:xfrm flipH="1">
            <a:off x="8003026" y="2007348"/>
            <a:ext cx="3406" cy="113441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FFBD8F8C-F8ED-4018-8D92-5D8FC8DFC2EB}"/>
              </a:ext>
            </a:extLst>
          </p:cNvPr>
          <p:cNvSpPr/>
          <p:nvPr/>
        </p:nvSpPr>
        <p:spPr>
          <a:xfrm>
            <a:off x="4643964" y="3920450"/>
            <a:ext cx="468000" cy="468000"/>
          </a:xfrm>
          <a:prstGeom prst="ellipse">
            <a:avLst/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F73412F-945F-48D9-9297-33736A39C79D}"/>
              </a:ext>
            </a:extLst>
          </p:cNvPr>
          <p:cNvSpPr txBox="1"/>
          <p:nvPr/>
        </p:nvSpPr>
        <p:spPr>
          <a:xfrm>
            <a:off x="5095944" y="4000562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Confiance en soi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428E67A-7B8B-4030-A0F4-A86B697A0987}"/>
              </a:ext>
            </a:extLst>
          </p:cNvPr>
          <p:cNvSpPr txBox="1"/>
          <p:nvPr/>
        </p:nvSpPr>
        <p:spPr>
          <a:xfrm>
            <a:off x="4642698" y="4517446"/>
            <a:ext cx="3010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Etes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vous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genre de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personnes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qui a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confiance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en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?</a:t>
            </a:r>
          </a:p>
          <a:p>
            <a:r>
              <a:rPr lang="fr-FR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- Question </a:t>
            </a:r>
            <a:r>
              <a:rPr lang="fr-FR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embarassante</a:t>
            </a:r>
            <a:r>
              <a:rPr lang="fr-FR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, pour plusieurs raisons, dernièrement je ne sens pas que j’ai confiance en moi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.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993759B0-B055-4F3B-B91C-0F8ECA0FE36A}"/>
              </a:ext>
            </a:extLst>
          </p:cNvPr>
          <p:cNvSpPr/>
          <p:nvPr/>
        </p:nvSpPr>
        <p:spPr>
          <a:xfrm>
            <a:off x="4642255" y="1797916"/>
            <a:ext cx="468000" cy="468000"/>
          </a:xfrm>
          <a:prstGeom prst="ellipse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DCCDB9C-30B4-4FED-8672-B06EEC23F89F}"/>
              </a:ext>
            </a:extLst>
          </p:cNvPr>
          <p:cNvSpPr txBox="1"/>
          <p:nvPr/>
        </p:nvSpPr>
        <p:spPr>
          <a:xfrm>
            <a:off x="5094235" y="1878028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Situation professionnelle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D6442A37-0269-468A-B7A4-5F06ECA057E9}"/>
              </a:ext>
            </a:extLst>
          </p:cNvPr>
          <p:cNvSpPr txBox="1"/>
          <p:nvPr/>
        </p:nvSpPr>
        <p:spPr>
          <a:xfrm>
            <a:off x="4642697" y="2426938"/>
            <a:ext cx="3010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Assistante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dans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un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groupement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d’architecte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Oval 31">
            <a:extLst>
              <a:ext uri="{FF2B5EF4-FFF2-40B4-BE49-F238E27FC236}">
                <a16:creationId xmlns="" xmlns:a16="http://schemas.microsoft.com/office/drawing/2014/main" id="{265DC9DF-75FF-46A5-97CA-6A532F22D563}"/>
              </a:ext>
            </a:extLst>
          </p:cNvPr>
          <p:cNvSpPr/>
          <p:nvPr/>
        </p:nvSpPr>
        <p:spPr>
          <a:xfrm>
            <a:off x="8105313" y="3954181"/>
            <a:ext cx="581488" cy="38545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7" name="Freeform 19">
            <a:extLst>
              <a:ext uri="{FF2B5EF4-FFF2-40B4-BE49-F238E27FC236}">
                <a16:creationId xmlns:a16="http://schemas.microsoft.com/office/drawing/2014/main" xmlns="" id="{249E198D-D40F-45B6-8F3D-F8A79B6D11DE}"/>
              </a:ext>
            </a:extLst>
          </p:cNvPr>
          <p:cNvSpPr/>
          <p:nvPr/>
        </p:nvSpPr>
        <p:spPr>
          <a:xfrm>
            <a:off x="8244332" y="4014423"/>
            <a:ext cx="351841" cy="229484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/>
          </a:p>
        </p:txBody>
      </p:sp>
      <p:sp>
        <p:nvSpPr>
          <p:cNvPr id="35" name="Heart 38">
            <a:extLst>
              <a:ext uri="{FF2B5EF4-FFF2-40B4-BE49-F238E27FC236}">
                <a16:creationId xmlns:a16="http://schemas.microsoft.com/office/drawing/2014/main" xmlns="" id="{73EF6EE9-C896-415C-A264-28479307D570}"/>
              </a:ext>
            </a:extLst>
          </p:cNvPr>
          <p:cNvSpPr/>
          <p:nvPr/>
        </p:nvSpPr>
        <p:spPr>
          <a:xfrm>
            <a:off x="8437865" y="1928012"/>
            <a:ext cx="307025" cy="23656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38" name="Heart 38">
            <a:extLst>
              <a:ext uri="{FF2B5EF4-FFF2-40B4-BE49-F238E27FC236}">
                <a16:creationId xmlns:a16="http://schemas.microsoft.com/office/drawing/2014/main" xmlns="" id="{73EF6EE9-C896-415C-A264-28479307D570}"/>
              </a:ext>
            </a:extLst>
          </p:cNvPr>
          <p:cNvSpPr/>
          <p:nvPr/>
        </p:nvSpPr>
        <p:spPr>
          <a:xfrm>
            <a:off x="995135" y="1928012"/>
            <a:ext cx="307025" cy="23656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39" name="Isosceles Triangle 68">
            <a:extLst>
              <a:ext uri="{FF2B5EF4-FFF2-40B4-BE49-F238E27FC236}">
                <a16:creationId xmlns:a16="http://schemas.microsoft.com/office/drawing/2014/main" xmlns="" id="{F80D1085-53D6-48D6-B0A8-4C210DA535DA}"/>
              </a:ext>
            </a:extLst>
          </p:cNvPr>
          <p:cNvSpPr/>
          <p:nvPr/>
        </p:nvSpPr>
        <p:spPr>
          <a:xfrm rot="10800000">
            <a:off x="4815878" y="1836491"/>
            <a:ext cx="116353" cy="436808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/>
          </a:p>
        </p:txBody>
      </p:sp>
      <p:sp>
        <p:nvSpPr>
          <p:cNvPr id="40" name="Rectangle 9">
            <a:extLst>
              <a:ext uri="{FF2B5EF4-FFF2-40B4-BE49-F238E27FC236}">
                <a16:creationId xmlns:a16="http://schemas.microsoft.com/office/drawing/2014/main" xmlns="" id="{0CEFC199-53BF-4FB3-9696-5A0679D99DA5}"/>
              </a:ext>
            </a:extLst>
          </p:cNvPr>
          <p:cNvSpPr/>
          <p:nvPr/>
        </p:nvSpPr>
        <p:spPr>
          <a:xfrm>
            <a:off x="984470" y="4021350"/>
            <a:ext cx="341881" cy="28138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41" name="Round Same Side Corner Rectangle 20">
            <a:extLst>
              <a:ext uri="{FF2B5EF4-FFF2-40B4-BE49-F238E27FC236}">
                <a16:creationId xmlns:a16="http://schemas.microsoft.com/office/drawing/2014/main" xmlns="" id="{75DE9827-D3D2-4677-834E-DF8FE0E4E192}"/>
              </a:ext>
            </a:extLst>
          </p:cNvPr>
          <p:cNvSpPr/>
          <p:nvPr/>
        </p:nvSpPr>
        <p:spPr>
          <a:xfrm rot="10800000">
            <a:off x="4755783" y="3926547"/>
            <a:ext cx="228341" cy="423575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078550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Exploration du </a:t>
            </a:r>
            <a:r>
              <a:rPr lang="en-US" dirty="0" err="1" smtClean="0"/>
              <a:t>problème</a:t>
            </a:r>
            <a:r>
              <a:rPr lang="en-US" dirty="0" smtClean="0"/>
              <a:t> et </a:t>
            </a:r>
            <a:r>
              <a:rPr lang="en-US" dirty="0" err="1" smtClean="0"/>
              <a:t>affinement</a:t>
            </a:r>
            <a:r>
              <a:rPr lang="en-US" dirty="0" smtClean="0"/>
              <a:t> de </a:t>
            </a:r>
            <a:r>
              <a:rPr lang="en-US" dirty="0" err="1" smtClean="0"/>
              <a:t>l’objectif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28C106-DA67-4BCB-B80C-71D3E375062F}"/>
              </a:ext>
            </a:extLst>
          </p:cNvPr>
          <p:cNvGrpSpPr/>
          <p:nvPr/>
        </p:nvGrpSpPr>
        <p:grpSpPr>
          <a:xfrm rot="2700000">
            <a:off x="4435420" y="2405260"/>
            <a:ext cx="3349414" cy="3272616"/>
            <a:chOff x="5090840" y="2579702"/>
            <a:chExt cx="2387934" cy="233318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2396029A-B2AB-43B6-AF52-20687C602FE0}"/>
                </a:ext>
              </a:extLst>
            </p:cNvPr>
            <p:cNvSpPr/>
            <p:nvPr/>
          </p:nvSpPr>
          <p:spPr>
            <a:xfrm>
              <a:off x="5621493" y="4116906"/>
              <a:ext cx="1326628" cy="79597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F6A5AC6-C0F4-4C2A-892B-CF763FB3DA45}"/>
                </a:ext>
              </a:extLst>
            </p:cNvPr>
            <p:cNvSpPr/>
            <p:nvPr/>
          </p:nvSpPr>
          <p:spPr>
            <a:xfrm>
              <a:off x="5886818" y="2579702"/>
              <a:ext cx="795978" cy="1061303"/>
            </a:xfrm>
            <a:custGeom>
              <a:avLst/>
              <a:gdLst>
                <a:gd name="connsiteX0" fmla="*/ 222086 w 442678"/>
                <a:gd name="connsiteY0" fmla="*/ 1407 h 590237"/>
                <a:gd name="connsiteX1" fmla="*/ 418832 w 442678"/>
                <a:gd name="connsiteY1" fmla="*/ 704 h 590237"/>
                <a:gd name="connsiteX2" fmla="*/ 443425 w 442678"/>
                <a:gd name="connsiteY2" fmla="*/ 23892 h 590237"/>
                <a:gd name="connsiteX3" fmla="*/ 442722 w 442678"/>
                <a:gd name="connsiteY3" fmla="*/ 136318 h 590237"/>
                <a:gd name="connsiteX4" fmla="*/ 428669 w 442678"/>
                <a:gd name="connsiteY4" fmla="*/ 176370 h 590237"/>
                <a:gd name="connsiteX5" fmla="*/ 380185 w 442678"/>
                <a:gd name="connsiteY5" fmla="*/ 175667 h 590237"/>
                <a:gd name="connsiteX6" fmla="*/ 338025 w 442678"/>
                <a:gd name="connsiteY6" fmla="*/ 153182 h 590237"/>
                <a:gd name="connsiteX7" fmla="*/ 295163 w 442678"/>
                <a:gd name="connsiteY7" fmla="*/ 201666 h 590237"/>
                <a:gd name="connsiteX8" fmla="*/ 319756 w 442678"/>
                <a:gd name="connsiteY8" fmla="*/ 280365 h 590237"/>
                <a:gd name="connsiteX9" fmla="*/ 373861 w 442678"/>
                <a:gd name="connsiteY9" fmla="*/ 275446 h 590237"/>
                <a:gd name="connsiteX10" fmla="*/ 410400 w 442678"/>
                <a:gd name="connsiteY10" fmla="*/ 254366 h 590237"/>
                <a:gd name="connsiteX11" fmla="*/ 442020 w 442678"/>
                <a:gd name="connsiteY11" fmla="*/ 298634 h 590237"/>
                <a:gd name="connsiteX12" fmla="*/ 442722 w 442678"/>
                <a:gd name="connsiteY12" fmla="*/ 430032 h 590237"/>
                <a:gd name="connsiteX13" fmla="*/ 425156 w 442678"/>
                <a:gd name="connsiteY13" fmla="*/ 443382 h 590237"/>
                <a:gd name="connsiteX14" fmla="*/ 307811 w 442678"/>
                <a:gd name="connsiteY14" fmla="*/ 443382 h 590237"/>
                <a:gd name="connsiteX15" fmla="*/ 276894 w 442678"/>
                <a:gd name="connsiteY15" fmla="*/ 451112 h 590237"/>
                <a:gd name="connsiteX16" fmla="*/ 276191 w 442678"/>
                <a:gd name="connsiteY16" fmla="*/ 482732 h 590237"/>
                <a:gd name="connsiteX17" fmla="*/ 301487 w 442678"/>
                <a:gd name="connsiteY17" fmla="*/ 538242 h 590237"/>
                <a:gd name="connsiteX18" fmla="*/ 245976 w 442678"/>
                <a:gd name="connsiteY18" fmla="*/ 588834 h 590237"/>
                <a:gd name="connsiteX19" fmla="*/ 152522 w 442678"/>
                <a:gd name="connsiteY19" fmla="*/ 560025 h 590237"/>
                <a:gd name="connsiteX20" fmla="*/ 158846 w 442678"/>
                <a:gd name="connsiteY20" fmla="*/ 488353 h 590237"/>
                <a:gd name="connsiteX21" fmla="*/ 175007 w 442678"/>
                <a:gd name="connsiteY21" fmla="*/ 463760 h 590237"/>
                <a:gd name="connsiteX22" fmla="*/ 142685 w 442678"/>
                <a:gd name="connsiteY22" fmla="*/ 443382 h 590237"/>
                <a:gd name="connsiteX23" fmla="*/ 22529 w 442678"/>
                <a:gd name="connsiteY23" fmla="*/ 444085 h 590237"/>
                <a:gd name="connsiteX24" fmla="*/ 44 w 442678"/>
                <a:gd name="connsiteY24" fmla="*/ 423708 h 590237"/>
                <a:gd name="connsiteX25" fmla="*/ 44 w 442678"/>
                <a:gd name="connsiteY25" fmla="*/ 300742 h 590237"/>
                <a:gd name="connsiteX26" fmla="*/ 18313 w 442678"/>
                <a:gd name="connsiteY26" fmla="*/ 262798 h 590237"/>
                <a:gd name="connsiteX27" fmla="*/ 59770 w 442678"/>
                <a:gd name="connsiteY27" fmla="*/ 265609 h 590237"/>
                <a:gd name="connsiteX28" fmla="*/ 106146 w 442678"/>
                <a:gd name="connsiteY28" fmla="*/ 289499 h 590237"/>
                <a:gd name="connsiteX29" fmla="*/ 148306 w 442678"/>
                <a:gd name="connsiteY29" fmla="*/ 233989 h 590237"/>
                <a:gd name="connsiteX30" fmla="*/ 143388 w 442678"/>
                <a:gd name="connsiteY30" fmla="*/ 188316 h 590237"/>
                <a:gd name="connsiteX31" fmla="*/ 64689 w 442678"/>
                <a:gd name="connsiteY31" fmla="*/ 171452 h 590237"/>
                <a:gd name="connsiteX32" fmla="*/ 35880 w 442678"/>
                <a:gd name="connsiteY32" fmla="*/ 190423 h 590237"/>
                <a:gd name="connsiteX33" fmla="*/ 2152 w 442678"/>
                <a:gd name="connsiteY33" fmla="*/ 151777 h 590237"/>
                <a:gd name="connsiteX34" fmla="*/ 1449 w 442678"/>
                <a:gd name="connsiteY34" fmla="*/ 11947 h 590237"/>
                <a:gd name="connsiteX35" fmla="*/ 20421 w 442678"/>
                <a:gd name="connsiteY35" fmla="*/ 704 h 590237"/>
                <a:gd name="connsiteX36" fmla="*/ 222086 w 442678"/>
                <a:gd name="connsiteY36" fmla="*/ 14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590237">
                  <a:moveTo>
                    <a:pt x="222086" y="1407"/>
                  </a:moveTo>
                  <a:cubicBezTo>
                    <a:pt x="287434" y="1407"/>
                    <a:pt x="353484" y="2110"/>
                    <a:pt x="418832" y="704"/>
                  </a:cubicBezTo>
                  <a:cubicBezTo>
                    <a:pt x="437101" y="704"/>
                    <a:pt x="444830" y="4218"/>
                    <a:pt x="443425" y="23892"/>
                  </a:cubicBezTo>
                  <a:cubicBezTo>
                    <a:pt x="442020" y="61133"/>
                    <a:pt x="442722" y="98374"/>
                    <a:pt x="442722" y="136318"/>
                  </a:cubicBezTo>
                  <a:cubicBezTo>
                    <a:pt x="442722" y="151777"/>
                    <a:pt x="439209" y="165128"/>
                    <a:pt x="428669" y="176370"/>
                  </a:cubicBezTo>
                  <a:cubicBezTo>
                    <a:pt x="408994" y="197450"/>
                    <a:pt x="399157" y="197450"/>
                    <a:pt x="380185" y="175667"/>
                  </a:cubicBezTo>
                  <a:cubicBezTo>
                    <a:pt x="368943" y="163020"/>
                    <a:pt x="358403" y="146156"/>
                    <a:pt x="338025" y="153182"/>
                  </a:cubicBezTo>
                  <a:cubicBezTo>
                    <a:pt x="315540" y="161614"/>
                    <a:pt x="298676" y="176370"/>
                    <a:pt x="295163" y="201666"/>
                  </a:cubicBezTo>
                  <a:cubicBezTo>
                    <a:pt x="290947" y="231881"/>
                    <a:pt x="291649" y="259987"/>
                    <a:pt x="319756" y="280365"/>
                  </a:cubicBezTo>
                  <a:cubicBezTo>
                    <a:pt x="342241" y="296526"/>
                    <a:pt x="354889" y="295823"/>
                    <a:pt x="373861" y="275446"/>
                  </a:cubicBezTo>
                  <a:cubicBezTo>
                    <a:pt x="383699" y="264906"/>
                    <a:pt x="390022" y="245231"/>
                    <a:pt x="410400" y="254366"/>
                  </a:cubicBezTo>
                  <a:cubicBezTo>
                    <a:pt x="429372" y="262798"/>
                    <a:pt x="441317" y="277554"/>
                    <a:pt x="442020" y="298634"/>
                  </a:cubicBezTo>
                  <a:cubicBezTo>
                    <a:pt x="442722" y="342199"/>
                    <a:pt x="442020" y="386467"/>
                    <a:pt x="442722" y="430032"/>
                  </a:cubicBezTo>
                  <a:cubicBezTo>
                    <a:pt x="442722" y="444085"/>
                    <a:pt x="434993" y="444085"/>
                    <a:pt x="425156" y="443382"/>
                  </a:cubicBezTo>
                  <a:cubicBezTo>
                    <a:pt x="385807" y="443382"/>
                    <a:pt x="346457" y="443382"/>
                    <a:pt x="307811" y="443382"/>
                  </a:cubicBezTo>
                  <a:cubicBezTo>
                    <a:pt x="296568" y="443382"/>
                    <a:pt x="286028" y="442680"/>
                    <a:pt x="276894" y="451112"/>
                  </a:cubicBezTo>
                  <a:cubicBezTo>
                    <a:pt x="266354" y="461652"/>
                    <a:pt x="258624" y="470786"/>
                    <a:pt x="276191" y="482732"/>
                  </a:cubicBezTo>
                  <a:cubicBezTo>
                    <a:pt x="295163" y="495380"/>
                    <a:pt x="309919" y="513649"/>
                    <a:pt x="301487" y="538242"/>
                  </a:cubicBezTo>
                  <a:cubicBezTo>
                    <a:pt x="292352" y="564241"/>
                    <a:pt x="274786" y="583213"/>
                    <a:pt x="245976" y="588834"/>
                  </a:cubicBezTo>
                  <a:cubicBezTo>
                    <a:pt x="209438" y="595861"/>
                    <a:pt x="177115" y="591645"/>
                    <a:pt x="152522" y="560025"/>
                  </a:cubicBezTo>
                  <a:cubicBezTo>
                    <a:pt x="131442" y="532621"/>
                    <a:pt x="133550" y="512244"/>
                    <a:pt x="158846" y="488353"/>
                  </a:cubicBezTo>
                  <a:cubicBezTo>
                    <a:pt x="165873" y="481326"/>
                    <a:pt x="181331" y="478516"/>
                    <a:pt x="175007" y="463760"/>
                  </a:cubicBezTo>
                  <a:cubicBezTo>
                    <a:pt x="169386" y="450409"/>
                    <a:pt x="158143" y="443382"/>
                    <a:pt x="142685" y="443382"/>
                  </a:cubicBezTo>
                  <a:cubicBezTo>
                    <a:pt x="102633" y="443382"/>
                    <a:pt x="62581" y="442680"/>
                    <a:pt x="22529" y="444085"/>
                  </a:cubicBezTo>
                  <a:cubicBezTo>
                    <a:pt x="7071" y="444788"/>
                    <a:pt x="-659" y="442680"/>
                    <a:pt x="44" y="423708"/>
                  </a:cubicBezTo>
                  <a:cubicBezTo>
                    <a:pt x="1449" y="382953"/>
                    <a:pt x="747" y="341496"/>
                    <a:pt x="44" y="300742"/>
                  </a:cubicBezTo>
                  <a:cubicBezTo>
                    <a:pt x="44" y="284580"/>
                    <a:pt x="6368" y="272635"/>
                    <a:pt x="18313" y="262798"/>
                  </a:cubicBezTo>
                  <a:cubicBezTo>
                    <a:pt x="33069" y="250150"/>
                    <a:pt x="46420" y="248042"/>
                    <a:pt x="59770" y="265609"/>
                  </a:cubicBezTo>
                  <a:cubicBezTo>
                    <a:pt x="71013" y="280365"/>
                    <a:pt x="82958" y="299336"/>
                    <a:pt x="106146" y="289499"/>
                  </a:cubicBezTo>
                  <a:cubicBezTo>
                    <a:pt x="130037" y="279662"/>
                    <a:pt x="146198" y="261393"/>
                    <a:pt x="148306" y="233989"/>
                  </a:cubicBezTo>
                  <a:cubicBezTo>
                    <a:pt x="149009" y="218530"/>
                    <a:pt x="149712" y="203072"/>
                    <a:pt x="143388" y="188316"/>
                  </a:cubicBezTo>
                  <a:cubicBezTo>
                    <a:pt x="125821" y="149669"/>
                    <a:pt x="90688" y="142642"/>
                    <a:pt x="64689" y="171452"/>
                  </a:cubicBezTo>
                  <a:cubicBezTo>
                    <a:pt x="56960" y="179884"/>
                    <a:pt x="52041" y="196045"/>
                    <a:pt x="35880" y="190423"/>
                  </a:cubicBezTo>
                  <a:cubicBezTo>
                    <a:pt x="17611" y="184100"/>
                    <a:pt x="2855" y="171452"/>
                    <a:pt x="2152" y="151777"/>
                  </a:cubicBezTo>
                  <a:cubicBezTo>
                    <a:pt x="747" y="105401"/>
                    <a:pt x="1449" y="59025"/>
                    <a:pt x="1449" y="11947"/>
                  </a:cubicBezTo>
                  <a:cubicBezTo>
                    <a:pt x="1449" y="-4214"/>
                    <a:pt x="12692" y="704"/>
                    <a:pt x="20421" y="704"/>
                  </a:cubicBezTo>
                  <a:cubicBezTo>
                    <a:pt x="87174" y="1407"/>
                    <a:pt x="154630" y="1407"/>
                    <a:pt x="222086" y="1407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B32A2E64-5366-4C29-915D-F66F73342736}"/>
                </a:ext>
              </a:extLst>
            </p:cNvPr>
            <p:cNvSpPr/>
            <p:nvPr/>
          </p:nvSpPr>
          <p:spPr>
            <a:xfrm>
              <a:off x="6682796" y="3092504"/>
              <a:ext cx="795978" cy="1061303"/>
            </a:xfrm>
            <a:custGeom>
              <a:avLst/>
              <a:gdLst>
                <a:gd name="connsiteX0" fmla="*/ 442778 w 442678"/>
                <a:gd name="connsiteY0" fmla="*/ 370410 h 590237"/>
                <a:gd name="connsiteX1" fmla="*/ 443481 w 442678"/>
                <a:gd name="connsiteY1" fmla="*/ 570669 h 590237"/>
                <a:gd name="connsiteX2" fmla="*/ 422401 w 442678"/>
                <a:gd name="connsiteY2" fmla="*/ 592452 h 590237"/>
                <a:gd name="connsiteX3" fmla="*/ 307164 w 442678"/>
                <a:gd name="connsiteY3" fmla="*/ 591749 h 590237"/>
                <a:gd name="connsiteX4" fmla="*/ 269220 w 442678"/>
                <a:gd name="connsiteY4" fmla="*/ 579803 h 590237"/>
                <a:gd name="connsiteX5" fmla="*/ 268517 w 442678"/>
                <a:gd name="connsiteY5" fmla="*/ 529212 h 590237"/>
                <a:gd name="connsiteX6" fmla="*/ 290300 w 442678"/>
                <a:gd name="connsiteY6" fmla="*/ 489160 h 590237"/>
                <a:gd name="connsiteX7" fmla="*/ 246032 w 442678"/>
                <a:gd name="connsiteY7" fmla="*/ 445595 h 590237"/>
                <a:gd name="connsiteX8" fmla="*/ 165929 w 442678"/>
                <a:gd name="connsiteY8" fmla="*/ 465972 h 590237"/>
                <a:gd name="connsiteX9" fmla="*/ 169442 w 442678"/>
                <a:gd name="connsiteY9" fmla="*/ 524293 h 590237"/>
                <a:gd name="connsiteX10" fmla="*/ 189819 w 442678"/>
                <a:gd name="connsiteY10" fmla="*/ 558021 h 590237"/>
                <a:gd name="connsiteX11" fmla="*/ 143443 w 442678"/>
                <a:gd name="connsiteY11" fmla="*/ 590343 h 590237"/>
                <a:gd name="connsiteX12" fmla="*/ 14856 w 442678"/>
                <a:gd name="connsiteY12" fmla="*/ 591046 h 590237"/>
                <a:gd name="connsiteX13" fmla="*/ 100 w 442678"/>
                <a:gd name="connsiteY13" fmla="*/ 574885 h 590237"/>
                <a:gd name="connsiteX14" fmla="*/ 100 w 442678"/>
                <a:gd name="connsiteY14" fmla="*/ 446297 h 590237"/>
                <a:gd name="connsiteX15" fmla="*/ 31720 w 442678"/>
                <a:gd name="connsiteY15" fmla="*/ 402732 h 590237"/>
                <a:gd name="connsiteX16" fmla="*/ 66150 w 442678"/>
                <a:gd name="connsiteY16" fmla="*/ 421704 h 590237"/>
                <a:gd name="connsiteX17" fmla="*/ 142038 w 442678"/>
                <a:gd name="connsiteY17" fmla="*/ 406246 h 590237"/>
                <a:gd name="connsiteX18" fmla="*/ 125174 w 442678"/>
                <a:gd name="connsiteY18" fmla="*/ 313494 h 590237"/>
                <a:gd name="connsiteX19" fmla="*/ 66853 w 442678"/>
                <a:gd name="connsiteY19" fmla="*/ 317710 h 590237"/>
                <a:gd name="connsiteX20" fmla="*/ 33828 w 442678"/>
                <a:gd name="connsiteY20" fmla="*/ 337384 h 590237"/>
                <a:gd name="connsiteX21" fmla="*/ 802 w 442678"/>
                <a:gd name="connsiteY21" fmla="*/ 291711 h 590237"/>
                <a:gd name="connsiteX22" fmla="*/ 100 w 442678"/>
                <a:gd name="connsiteY22" fmla="*/ 168745 h 590237"/>
                <a:gd name="connsiteX23" fmla="*/ 19774 w 442678"/>
                <a:gd name="connsiteY23" fmla="*/ 149071 h 590237"/>
                <a:gd name="connsiteX24" fmla="*/ 135011 w 442678"/>
                <a:gd name="connsiteY24" fmla="*/ 149773 h 590237"/>
                <a:gd name="connsiteX25" fmla="*/ 165929 w 442678"/>
                <a:gd name="connsiteY25" fmla="*/ 141341 h 590237"/>
                <a:gd name="connsiteX26" fmla="*/ 166631 w 442678"/>
                <a:gd name="connsiteY26" fmla="*/ 107613 h 590237"/>
                <a:gd name="connsiteX27" fmla="*/ 163820 w 442678"/>
                <a:gd name="connsiteY27" fmla="*/ 21186 h 590237"/>
                <a:gd name="connsiteX28" fmla="*/ 294516 w 442678"/>
                <a:gd name="connsiteY28" fmla="*/ 35942 h 590237"/>
                <a:gd name="connsiteX29" fmla="*/ 288192 w 442678"/>
                <a:gd name="connsiteY29" fmla="*/ 101992 h 590237"/>
                <a:gd name="connsiteX30" fmla="*/ 269923 w 442678"/>
                <a:gd name="connsiteY30" fmla="*/ 130099 h 590237"/>
                <a:gd name="connsiteX31" fmla="*/ 308569 w 442678"/>
                <a:gd name="connsiteY31" fmla="*/ 150476 h 590237"/>
                <a:gd name="connsiteX32" fmla="*/ 420995 w 442678"/>
                <a:gd name="connsiteY32" fmla="*/ 149773 h 590237"/>
                <a:gd name="connsiteX33" fmla="*/ 444183 w 442678"/>
                <a:gd name="connsiteY33" fmla="*/ 174367 h 590237"/>
                <a:gd name="connsiteX34" fmla="*/ 442778 w 442678"/>
                <a:gd name="connsiteY34" fmla="*/ 3704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590237">
                  <a:moveTo>
                    <a:pt x="442778" y="370410"/>
                  </a:moveTo>
                  <a:cubicBezTo>
                    <a:pt x="442778" y="437163"/>
                    <a:pt x="442075" y="503916"/>
                    <a:pt x="443481" y="570669"/>
                  </a:cubicBezTo>
                  <a:cubicBezTo>
                    <a:pt x="443481" y="587533"/>
                    <a:pt x="439967" y="592452"/>
                    <a:pt x="422401" y="592452"/>
                  </a:cubicBezTo>
                  <a:cubicBezTo>
                    <a:pt x="384457" y="591046"/>
                    <a:pt x="345810" y="591749"/>
                    <a:pt x="307164" y="591749"/>
                  </a:cubicBezTo>
                  <a:cubicBezTo>
                    <a:pt x="293111" y="591749"/>
                    <a:pt x="279760" y="590343"/>
                    <a:pt x="269220" y="579803"/>
                  </a:cubicBezTo>
                  <a:cubicBezTo>
                    <a:pt x="252356" y="562940"/>
                    <a:pt x="241114" y="548184"/>
                    <a:pt x="268517" y="529212"/>
                  </a:cubicBezTo>
                  <a:cubicBezTo>
                    <a:pt x="281868" y="520077"/>
                    <a:pt x="296624" y="508835"/>
                    <a:pt x="290300" y="489160"/>
                  </a:cubicBezTo>
                  <a:cubicBezTo>
                    <a:pt x="283273" y="467377"/>
                    <a:pt x="269220" y="450514"/>
                    <a:pt x="246032" y="445595"/>
                  </a:cubicBezTo>
                  <a:cubicBezTo>
                    <a:pt x="216520" y="439271"/>
                    <a:pt x="187711" y="439974"/>
                    <a:pt x="165929" y="465972"/>
                  </a:cubicBezTo>
                  <a:cubicBezTo>
                    <a:pt x="146957" y="488457"/>
                    <a:pt x="147659" y="504619"/>
                    <a:pt x="169442" y="524293"/>
                  </a:cubicBezTo>
                  <a:cubicBezTo>
                    <a:pt x="179279" y="533428"/>
                    <a:pt x="197548" y="539049"/>
                    <a:pt x="189819" y="558021"/>
                  </a:cubicBezTo>
                  <a:cubicBezTo>
                    <a:pt x="181387" y="577696"/>
                    <a:pt x="165929" y="590343"/>
                    <a:pt x="143443" y="590343"/>
                  </a:cubicBezTo>
                  <a:cubicBezTo>
                    <a:pt x="100581" y="590343"/>
                    <a:pt x="57718" y="590343"/>
                    <a:pt x="14856" y="591046"/>
                  </a:cubicBezTo>
                  <a:cubicBezTo>
                    <a:pt x="2208" y="591046"/>
                    <a:pt x="-603" y="586128"/>
                    <a:pt x="100" y="574885"/>
                  </a:cubicBezTo>
                  <a:cubicBezTo>
                    <a:pt x="802" y="532022"/>
                    <a:pt x="100" y="489160"/>
                    <a:pt x="100" y="446297"/>
                  </a:cubicBezTo>
                  <a:cubicBezTo>
                    <a:pt x="100" y="424515"/>
                    <a:pt x="13450" y="410462"/>
                    <a:pt x="31720" y="402732"/>
                  </a:cubicBezTo>
                  <a:cubicBezTo>
                    <a:pt x="49989" y="394300"/>
                    <a:pt x="57016" y="411164"/>
                    <a:pt x="66150" y="421704"/>
                  </a:cubicBezTo>
                  <a:cubicBezTo>
                    <a:pt x="90743" y="449108"/>
                    <a:pt x="122363" y="442784"/>
                    <a:pt x="142038" y="406246"/>
                  </a:cubicBezTo>
                  <a:cubicBezTo>
                    <a:pt x="156794" y="378139"/>
                    <a:pt x="148362" y="332466"/>
                    <a:pt x="125174" y="313494"/>
                  </a:cubicBezTo>
                  <a:cubicBezTo>
                    <a:pt x="101986" y="294522"/>
                    <a:pt x="87230" y="295927"/>
                    <a:pt x="66853" y="317710"/>
                  </a:cubicBezTo>
                  <a:cubicBezTo>
                    <a:pt x="57718" y="326844"/>
                    <a:pt x="54205" y="346519"/>
                    <a:pt x="33828" y="337384"/>
                  </a:cubicBezTo>
                  <a:cubicBezTo>
                    <a:pt x="13450" y="328953"/>
                    <a:pt x="802" y="314899"/>
                    <a:pt x="802" y="291711"/>
                  </a:cubicBezTo>
                  <a:cubicBezTo>
                    <a:pt x="100" y="250957"/>
                    <a:pt x="1505" y="209500"/>
                    <a:pt x="100" y="168745"/>
                  </a:cubicBezTo>
                  <a:cubicBezTo>
                    <a:pt x="-603" y="153287"/>
                    <a:pt x="3613" y="148368"/>
                    <a:pt x="19774" y="149071"/>
                  </a:cubicBezTo>
                  <a:cubicBezTo>
                    <a:pt x="58421" y="150476"/>
                    <a:pt x="96365" y="149071"/>
                    <a:pt x="135011" y="149773"/>
                  </a:cubicBezTo>
                  <a:cubicBezTo>
                    <a:pt x="146254" y="149773"/>
                    <a:pt x="156794" y="149071"/>
                    <a:pt x="165929" y="141341"/>
                  </a:cubicBezTo>
                  <a:cubicBezTo>
                    <a:pt x="179279" y="130099"/>
                    <a:pt x="184198" y="121667"/>
                    <a:pt x="166631" y="107613"/>
                  </a:cubicBezTo>
                  <a:cubicBezTo>
                    <a:pt x="130795" y="79507"/>
                    <a:pt x="130795" y="52103"/>
                    <a:pt x="163820" y="21186"/>
                  </a:cubicBezTo>
                  <a:cubicBezTo>
                    <a:pt x="199656" y="-12542"/>
                    <a:pt x="266409" y="-4813"/>
                    <a:pt x="294516" y="35942"/>
                  </a:cubicBezTo>
                  <a:cubicBezTo>
                    <a:pt x="312083" y="61238"/>
                    <a:pt x="309272" y="79507"/>
                    <a:pt x="288192" y="101992"/>
                  </a:cubicBezTo>
                  <a:cubicBezTo>
                    <a:pt x="280463" y="109721"/>
                    <a:pt x="260788" y="112532"/>
                    <a:pt x="269923" y="130099"/>
                  </a:cubicBezTo>
                  <a:cubicBezTo>
                    <a:pt x="277652" y="144855"/>
                    <a:pt x="291705" y="150476"/>
                    <a:pt x="308569" y="150476"/>
                  </a:cubicBezTo>
                  <a:cubicBezTo>
                    <a:pt x="345810" y="149773"/>
                    <a:pt x="383754" y="151881"/>
                    <a:pt x="420995" y="149773"/>
                  </a:cubicBezTo>
                  <a:cubicBezTo>
                    <a:pt x="441373" y="149071"/>
                    <a:pt x="444886" y="155395"/>
                    <a:pt x="444183" y="174367"/>
                  </a:cubicBezTo>
                  <a:cubicBezTo>
                    <a:pt x="442075" y="239011"/>
                    <a:pt x="442778" y="305062"/>
                    <a:pt x="442778" y="37041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7F82B953-7BFD-4A34-9233-6E5E40172DD5}"/>
                </a:ext>
              </a:extLst>
            </p:cNvPr>
            <p:cNvSpPr/>
            <p:nvPr/>
          </p:nvSpPr>
          <p:spPr>
            <a:xfrm>
              <a:off x="5090840" y="3092504"/>
              <a:ext cx="795978" cy="1326628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DE83975-D6E5-42AA-A677-72EB86DCE0FC}"/>
              </a:ext>
            </a:extLst>
          </p:cNvPr>
          <p:cNvSpPr txBox="1"/>
          <p:nvPr/>
        </p:nvSpPr>
        <p:spPr>
          <a:xfrm>
            <a:off x="8686367" y="1695871"/>
            <a:ext cx="2738140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voulez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changer par rapport à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cela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5DEFCEE-DC42-446A-9F55-C20C278AF22F}"/>
              </a:ext>
            </a:extLst>
          </p:cNvPr>
          <p:cNvSpPr txBox="1"/>
          <p:nvPr/>
        </p:nvSpPr>
        <p:spPr>
          <a:xfrm>
            <a:off x="8731673" y="5042243"/>
            <a:ext cx="2738140" cy="3877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As- </a:t>
            </a: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tu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 déjà </a:t>
            </a: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essayé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quelques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 choses </a:t>
            </a: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dans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ce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sens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 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746D41C-A7B8-4D01-98C5-DD09DB656F4F}"/>
              </a:ext>
            </a:extLst>
          </p:cNvPr>
          <p:cNvSpPr txBox="1"/>
          <p:nvPr/>
        </p:nvSpPr>
        <p:spPr>
          <a:xfrm>
            <a:off x="810431" y="1820957"/>
            <a:ext cx="2738140" cy="646331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Qu’est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qui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derange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dans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votre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travail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actuel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</a:p>
          <a:p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AD9040BC-9098-4C17-AC46-1C81E2C4F279}"/>
              </a:ext>
            </a:extLst>
          </p:cNvPr>
          <p:cNvSpPr txBox="1"/>
          <p:nvPr/>
        </p:nvSpPr>
        <p:spPr>
          <a:xfrm>
            <a:off x="605269" y="5042243"/>
            <a:ext cx="2724260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vouslez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dire par ne pas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travailler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chez les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autres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42" name="Elbow Connector 10">
            <a:extLst>
              <a:ext uri="{FF2B5EF4-FFF2-40B4-BE49-F238E27FC236}">
                <a16:creationId xmlns:a16="http://schemas.microsoft.com/office/drawing/2014/main" xmlns="" id="{41C673A4-5875-4C74-966B-08BE942E5FD4}"/>
              </a:ext>
            </a:extLst>
          </p:cNvPr>
          <p:cNvCxnSpPr>
            <a:cxnSpLocks/>
          </p:cNvCxnSpPr>
          <p:nvPr/>
        </p:nvCxnSpPr>
        <p:spPr>
          <a:xfrm flipV="1">
            <a:off x="7363406" y="1926706"/>
            <a:ext cx="1109389" cy="682837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124">
            <a:extLst>
              <a:ext uri="{FF2B5EF4-FFF2-40B4-BE49-F238E27FC236}">
                <a16:creationId xmlns:a16="http://schemas.microsoft.com/office/drawing/2014/main" xmlns="" id="{DABD43B8-C3BF-4339-9B7F-76AC730129B3}"/>
              </a:ext>
            </a:extLst>
          </p:cNvPr>
          <p:cNvCxnSpPr>
            <a:cxnSpLocks/>
          </p:cNvCxnSpPr>
          <p:nvPr/>
        </p:nvCxnSpPr>
        <p:spPr>
          <a:xfrm rot="10800000">
            <a:off x="7514184" y="4637750"/>
            <a:ext cx="1083135" cy="41152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132">
            <a:extLst>
              <a:ext uri="{FF2B5EF4-FFF2-40B4-BE49-F238E27FC236}">
                <a16:creationId xmlns:a16="http://schemas.microsoft.com/office/drawing/2014/main" xmlns="" id="{DBB58366-73AB-4B78-8BAE-C66907BB17E5}"/>
              </a:ext>
            </a:extLst>
          </p:cNvPr>
          <p:cNvCxnSpPr>
            <a:cxnSpLocks/>
          </p:cNvCxnSpPr>
          <p:nvPr/>
        </p:nvCxnSpPr>
        <p:spPr>
          <a:xfrm flipV="1">
            <a:off x="2910245" y="4416198"/>
            <a:ext cx="1671544" cy="414394"/>
          </a:xfrm>
          <a:prstGeom prst="bentConnector3">
            <a:avLst>
              <a:gd name="adj1" fmla="val 556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138">
            <a:extLst>
              <a:ext uri="{FF2B5EF4-FFF2-40B4-BE49-F238E27FC236}">
                <a16:creationId xmlns:a16="http://schemas.microsoft.com/office/drawing/2014/main" xmlns="" id="{42E0744A-1EAB-4E11-A699-2A70517F2224}"/>
              </a:ext>
            </a:extLst>
          </p:cNvPr>
          <p:cNvCxnSpPr>
            <a:cxnSpLocks/>
          </p:cNvCxnSpPr>
          <p:nvPr/>
        </p:nvCxnSpPr>
        <p:spPr>
          <a:xfrm>
            <a:off x="3720911" y="1985190"/>
            <a:ext cx="1107684" cy="62089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37">
            <a:extLst>
              <a:ext uri="{FF2B5EF4-FFF2-40B4-BE49-F238E27FC236}">
                <a16:creationId xmlns:a16="http://schemas.microsoft.com/office/drawing/2014/main" xmlns="" id="{5B94F503-C345-46D7-AA74-4161C26D8489}"/>
              </a:ext>
            </a:extLst>
          </p:cNvPr>
          <p:cNvSpPr txBox="1"/>
          <p:nvPr/>
        </p:nvSpPr>
        <p:spPr>
          <a:xfrm>
            <a:off x="810431" y="2458653"/>
            <a:ext cx="2738140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dirty="0">
                <a:cs typeface="Arial" pitchFamily="34" charset="0"/>
              </a:rPr>
              <a:t>beaucoup </a:t>
            </a:r>
            <a:r>
              <a:rPr lang="en-US" altLang="ko-KR" sz="1600" dirty="0" smtClean="0">
                <a:cs typeface="Arial" pitchFamily="34" charset="0"/>
              </a:rPr>
              <a:t>de </a:t>
            </a:r>
            <a:r>
              <a:rPr lang="en-US" altLang="ko-KR" sz="1600" dirty="0" err="1" smtClean="0">
                <a:cs typeface="Arial" pitchFamily="34" charset="0"/>
              </a:rPr>
              <a:t>choes</a:t>
            </a:r>
            <a:r>
              <a:rPr lang="en-US" altLang="ko-KR" sz="1600" dirty="0" smtClean="0">
                <a:cs typeface="Arial" pitchFamily="34" charset="0"/>
              </a:rPr>
              <a:t>: Avant </a:t>
            </a:r>
            <a:r>
              <a:rPr lang="en-US" altLang="ko-KR" sz="1600" dirty="0" err="1" smtClean="0">
                <a:cs typeface="Arial" pitchFamily="34" charset="0"/>
              </a:rPr>
              <a:t>il</a:t>
            </a:r>
            <a:r>
              <a:rPr lang="en-US" altLang="ko-KR" sz="1600" dirty="0" smtClean="0">
                <a:cs typeface="Arial" pitchFamily="34" charset="0"/>
              </a:rPr>
              <a:t> y </a:t>
            </a:r>
            <a:r>
              <a:rPr lang="en-US" altLang="ko-KR" sz="1600" dirty="0" err="1" smtClean="0">
                <a:cs typeface="Arial" pitchFamily="34" charset="0"/>
              </a:rPr>
              <a:t>avait</a:t>
            </a:r>
            <a:r>
              <a:rPr lang="en-US" altLang="ko-KR" sz="1600" dirty="0" smtClean="0">
                <a:cs typeface="Arial" pitchFamily="34" charset="0"/>
              </a:rPr>
              <a:t> de </a:t>
            </a:r>
            <a:r>
              <a:rPr lang="en-US" altLang="ko-KR" sz="1600" dirty="0" err="1" smtClean="0">
                <a:cs typeface="Arial" pitchFamily="34" charset="0"/>
              </a:rPr>
              <a:t>l’ambiance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dans</a:t>
            </a:r>
            <a:r>
              <a:rPr lang="en-US" altLang="ko-KR" sz="1600" dirty="0" smtClean="0">
                <a:cs typeface="Arial" pitchFamily="34" charset="0"/>
              </a:rPr>
              <a:t> la </a:t>
            </a:r>
            <a:r>
              <a:rPr lang="en-US" altLang="ko-KR" sz="1600" dirty="0" err="1" smtClean="0">
                <a:cs typeface="Arial" pitchFamily="34" charset="0"/>
              </a:rPr>
              <a:t>boite</a:t>
            </a:r>
            <a:r>
              <a:rPr lang="en-US" altLang="ko-KR" sz="1600" dirty="0" smtClean="0">
                <a:cs typeface="Arial" pitchFamily="34" charset="0"/>
              </a:rPr>
              <a:t>. </a:t>
            </a:r>
            <a:r>
              <a:rPr lang="en-US" altLang="ko-KR" sz="1600" dirty="0" err="1" smtClean="0">
                <a:cs typeface="Arial" pitchFamily="34" charset="0"/>
              </a:rPr>
              <a:t>Aujourd’hui</a:t>
            </a:r>
            <a:r>
              <a:rPr lang="en-US" altLang="ko-KR" sz="1600" dirty="0">
                <a:cs typeface="Arial" pitchFamily="34" charset="0"/>
              </a:rPr>
              <a:t>: </a:t>
            </a:r>
            <a:r>
              <a:rPr lang="en-US" altLang="ko-KR" sz="1600" dirty="0" err="1" smtClean="0">
                <a:cs typeface="Arial" pitchFamily="34" charset="0"/>
              </a:rPr>
              <a:t>moins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>
                <a:cs typeface="Arial" pitchFamily="34" charset="0"/>
              </a:rPr>
              <a:t>de </a:t>
            </a:r>
            <a:r>
              <a:rPr lang="en-US" altLang="ko-KR" sz="1600" dirty="0" err="1">
                <a:cs typeface="Arial" pitchFamily="34" charset="0"/>
              </a:rPr>
              <a:t>projets</a:t>
            </a:r>
            <a:r>
              <a:rPr lang="en-US" altLang="ko-KR" sz="1600" dirty="0">
                <a:cs typeface="Arial" pitchFamily="34" charset="0"/>
              </a:rPr>
              <a:t>, </a:t>
            </a:r>
            <a:r>
              <a:rPr lang="en-US" altLang="ko-KR" sz="1600" dirty="0" smtClean="0">
                <a:cs typeface="Arial" pitchFamily="34" charset="0"/>
              </a:rPr>
              <a:t>la routine, les </a:t>
            </a:r>
            <a:r>
              <a:rPr lang="en-US" altLang="ko-KR" sz="1600" dirty="0" err="1" smtClean="0">
                <a:cs typeface="Arial" pitchFamily="34" charset="0"/>
              </a:rPr>
              <a:t>tâches</a:t>
            </a:r>
            <a:r>
              <a:rPr lang="en-US" altLang="ko-KR" sz="1600" dirty="0" smtClean="0">
                <a:cs typeface="Arial" pitchFamily="34" charset="0"/>
              </a:rPr>
              <a:t> mal </a:t>
            </a:r>
            <a:r>
              <a:rPr lang="en-US" altLang="ko-KR" sz="1600" dirty="0" err="1" smtClean="0">
                <a:cs typeface="Arial" pitchFamily="34" charset="0"/>
              </a:rPr>
              <a:t>définies</a:t>
            </a:r>
            <a:endParaRPr lang="en-US" altLang="ko-KR" sz="1600" dirty="0">
              <a:cs typeface="Arial" pitchFamily="34" charset="0"/>
            </a:endParaRP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xmlns="" id="{DEE9E86D-E56D-42D3-B4C9-662BA9B3A96C}"/>
              </a:ext>
            </a:extLst>
          </p:cNvPr>
          <p:cNvSpPr txBox="1"/>
          <p:nvPr/>
        </p:nvSpPr>
        <p:spPr>
          <a:xfrm>
            <a:off x="8643430" y="2329813"/>
            <a:ext cx="2738140" cy="7571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dirty="0">
                <a:cs typeface="Arial" pitchFamily="34" charset="0"/>
              </a:rPr>
              <a:t>Je ne </a:t>
            </a:r>
            <a:r>
              <a:rPr lang="en-US" altLang="ko-KR" dirty="0" err="1">
                <a:cs typeface="Arial" pitchFamily="34" charset="0"/>
              </a:rPr>
              <a:t>veux</a:t>
            </a:r>
            <a:r>
              <a:rPr lang="en-US" altLang="ko-KR" dirty="0">
                <a:cs typeface="Arial" pitchFamily="34" charset="0"/>
              </a:rPr>
              <a:t> plus </a:t>
            </a:r>
            <a:r>
              <a:rPr lang="en-US" altLang="ko-KR" dirty="0" err="1">
                <a:cs typeface="Arial" pitchFamily="34" charset="0"/>
              </a:rPr>
              <a:t>travailler</a:t>
            </a:r>
            <a:r>
              <a:rPr lang="en-US" altLang="ko-KR" dirty="0">
                <a:cs typeface="Arial" pitchFamily="34" charset="0"/>
              </a:rPr>
              <a:t> chez les </a:t>
            </a:r>
            <a:r>
              <a:rPr lang="en-US" altLang="ko-KR" dirty="0" err="1">
                <a:cs typeface="Arial" pitchFamily="34" charset="0"/>
              </a:rPr>
              <a:t>autres</a:t>
            </a:r>
            <a:r>
              <a:rPr lang="en-US" altLang="ko-KR" dirty="0">
                <a:cs typeface="Arial" pitchFamily="34" charset="0"/>
              </a:rPr>
              <a:t> </a:t>
            </a:r>
            <a:r>
              <a:rPr lang="ar-MA" altLang="ko-KR" dirty="0">
                <a:cs typeface="Arial" pitchFamily="34" charset="0"/>
              </a:rPr>
              <a:t>ما </a:t>
            </a:r>
            <a:r>
              <a:rPr lang="ar-MA" altLang="ko-KR" dirty="0" err="1">
                <a:cs typeface="Arial" pitchFamily="34" charset="0"/>
              </a:rPr>
              <a:t>نبقاش</a:t>
            </a:r>
            <a:r>
              <a:rPr lang="ar-MA" altLang="ko-KR" dirty="0">
                <a:cs typeface="Arial" pitchFamily="34" charset="0"/>
              </a:rPr>
              <a:t> خدامة عند </a:t>
            </a:r>
            <a:r>
              <a:rPr lang="ar-MA" altLang="ko-KR" dirty="0" err="1">
                <a:cs typeface="Arial" pitchFamily="34" charset="0"/>
              </a:rPr>
              <a:t>عيباد</a:t>
            </a:r>
            <a:r>
              <a:rPr lang="ar-MA" altLang="ko-KR" dirty="0">
                <a:cs typeface="Arial" pitchFamily="34" charset="0"/>
              </a:rPr>
              <a:t> الله</a:t>
            </a:r>
            <a:endParaRPr lang="en-US" altLang="ko-KR" dirty="0">
              <a:cs typeface="Arial" pitchFamily="34" charset="0"/>
            </a:endParaRPr>
          </a:p>
        </p:txBody>
      </p:sp>
      <p:sp>
        <p:nvSpPr>
          <p:cNvPr id="47" name="TextBox 34">
            <a:extLst>
              <a:ext uri="{FF2B5EF4-FFF2-40B4-BE49-F238E27FC236}">
                <a16:creationId xmlns:a16="http://schemas.microsoft.com/office/drawing/2014/main" xmlns="" id="{BEFFC0C1-1674-46D1-9C2C-027C837CB709}"/>
              </a:ext>
            </a:extLst>
          </p:cNvPr>
          <p:cNvSpPr txBox="1"/>
          <p:nvPr/>
        </p:nvSpPr>
        <p:spPr>
          <a:xfrm>
            <a:off x="8686367" y="5683120"/>
            <a:ext cx="2738140" cy="68326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dirty="0" err="1">
                <a:cs typeface="Arial" pitchFamily="34" charset="0"/>
              </a:rPr>
              <a:t>J’ai</a:t>
            </a:r>
            <a:r>
              <a:rPr lang="en-US" altLang="ko-KR" sz="1600" dirty="0">
                <a:cs typeface="Arial" pitchFamily="34" charset="0"/>
              </a:rPr>
              <a:t> </a:t>
            </a:r>
            <a:r>
              <a:rPr lang="en-US" altLang="ko-KR" sz="1600" dirty="0" err="1">
                <a:cs typeface="Arial" pitchFamily="34" charset="0"/>
              </a:rPr>
              <a:t>avancé</a:t>
            </a:r>
            <a:r>
              <a:rPr lang="en-US" altLang="ko-KR" sz="1600" dirty="0">
                <a:cs typeface="Arial" pitchFamily="34" charset="0"/>
              </a:rPr>
              <a:t> </a:t>
            </a:r>
            <a:r>
              <a:rPr lang="en-US" altLang="ko-KR" sz="1600" dirty="0" err="1">
                <a:cs typeface="Arial" pitchFamily="34" charset="0"/>
              </a:rPr>
              <a:t>quelques</a:t>
            </a:r>
            <a:r>
              <a:rPr lang="en-US" altLang="ko-KR" sz="1600" dirty="0">
                <a:cs typeface="Arial" pitchFamily="34" charset="0"/>
              </a:rPr>
              <a:t> </a:t>
            </a:r>
            <a:r>
              <a:rPr lang="en-US" altLang="ko-KR" sz="1600" dirty="0" err="1">
                <a:cs typeface="Arial" pitchFamily="34" charset="0"/>
              </a:rPr>
              <a:t>idées</a:t>
            </a:r>
            <a:r>
              <a:rPr lang="en-US" altLang="ko-KR" sz="1600" dirty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timides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>
                <a:cs typeface="Arial" pitchFamily="34" charset="0"/>
              </a:rPr>
              <a:t>que</a:t>
            </a:r>
            <a:r>
              <a:rPr lang="en-US" altLang="ko-KR" sz="1600" dirty="0">
                <a:cs typeface="Arial" pitchFamily="34" charset="0"/>
              </a:rPr>
              <a:t> je </a:t>
            </a:r>
            <a:r>
              <a:rPr lang="en-US" altLang="ko-KR" sz="1600" dirty="0" err="1">
                <a:cs typeface="Arial" pitchFamily="34" charset="0"/>
              </a:rPr>
              <a:t>n’ai</a:t>
            </a:r>
            <a:r>
              <a:rPr lang="en-US" altLang="ko-KR" sz="1600" dirty="0">
                <a:cs typeface="Arial" pitchFamily="34" charset="0"/>
              </a:rPr>
              <a:t> pas </a:t>
            </a:r>
            <a:r>
              <a:rPr lang="en-US" altLang="ko-KR" sz="1600" dirty="0" err="1">
                <a:cs typeface="Arial" pitchFamily="34" charset="0"/>
              </a:rPr>
              <a:t>réussi</a:t>
            </a:r>
            <a:r>
              <a:rPr lang="en-US" altLang="ko-KR" sz="1600" dirty="0">
                <a:cs typeface="Arial" pitchFamily="34" charset="0"/>
              </a:rPr>
              <a:t> à </a:t>
            </a:r>
            <a:r>
              <a:rPr lang="en-US" altLang="ko-KR" sz="1600" dirty="0" err="1" smtClean="0">
                <a:cs typeface="Arial" pitchFamily="34" charset="0"/>
              </a:rPr>
              <a:t>appliquer</a:t>
            </a:r>
            <a:endParaRPr lang="en-US" altLang="ko-KR" sz="1600" dirty="0">
              <a:cs typeface="Arial" pitchFamily="34" charset="0"/>
            </a:endParaRPr>
          </a:p>
        </p:txBody>
      </p:sp>
      <p:sp>
        <p:nvSpPr>
          <p:cNvPr id="48" name="TextBox 40">
            <a:extLst>
              <a:ext uri="{FF2B5EF4-FFF2-40B4-BE49-F238E27FC236}">
                <a16:creationId xmlns:a16="http://schemas.microsoft.com/office/drawing/2014/main" xmlns="" id="{76F5B051-4785-45AE-9AB6-73A0FB326068}"/>
              </a:ext>
            </a:extLst>
          </p:cNvPr>
          <p:cNvSpPr txBox="1"/>
          <p:nvPr/>
        </p:nvSpPr>
        <p:spPr>
          <a:xfrm>
            <a:off x="591389" y="5710919"/>
            <a:ext cx="2738140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600" dirty="0" err="1" smtClean="0">
                <a:cs typeface="Arial" pitchFamily="34" charset="0"/>
              </a:rPr>
              <a:t>Monter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mon</a:t>
            </a:r>
            <a:r>
              <a:rPr lang="en-US" altLang="ko-KR" sz="1600" dirty="0" smtClean="0">
                <a:cs typeface="Arial" pitchFamily="34" charset="0"/>
              </a:rPr>
              <a:t> proper </a:t>
            </a:r>
            <a:r>
              <a:rPr lang="en-US" altLang="ko-KR" sz="1600" dirty="0" err="1" smtClean="0">
                <a:cs typeface="Arial" pitchFamily="34" charset="0"/>
              </a:rPr>
              <a:t>projet</a:t>
            </a:r>
            <a:endParaRPr lang="ko-KR" altLang="en-US" sz="16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5239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Exploration du </a:t>
            </a:r>
            <a:r>
              <a:rPr lang="en-US" dirty="0" err="1" smtClean="0"/>
              <a:t>problème</a:t>
            </a:r>
            <a:r>
              <a:rPr lang="en-US" dirty="0" smtClean="0"/>
              <a:t> et </a:t>
            </a:r>
            <a:r>
              <a:rPr lang="en-US" dirty="0" err="1" smtClean="0"/>
              <a:t>affinement</a:t>
            </a:r>
            <a:r>
              <a:rPr lang="en-US" dirty="0" smtClean="0"/>
              <a:t> de </a:t>
            </a:r>
            <a:r>
              <a:rPr lang="en-US" dirty="0" err="1" smtClean="0"/>
              <a:t>l’objectif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28C106-DA67-4BCB-B80C-71D3E375062F}"/>
              </a:ext>
            </a:extLst>
          </p:cNvPr>
          <p:cNvGrpSpPr/>
          <p:nvPr/>
        </p:nvGrpSpPr>
        <p:grpSpPr>
          <a:xfrm rot="2700000">
            <a:off x="4435420" y="2405260"/>
            <a:ext cx="3349414" cy="3272616"/>
            <a:chOff x="5090840" y="2579702"/>
            <a:chExt cx="2387934" cy="233318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2396029A-B2AB-43B6-AF52-20687C602FE0}"/>
                </a:ext>
              </a:extLst>
            </p:cNvPr>
            <p:cNvSpPr/>
            <p:nvPr/>
          </p:nvSpPr>
          <p:spPr>
            <a:xfrm>
              <a:off x="5621493" y="4116906"/>
              <a:ext cx="1326628" cy="79597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F6A5AC6-C0F4-4C2A-892B-CF763FB3DA45}"/>
                </a:ext>
              </a:extLst>
            </p:cNvPr>
            <p:cNvSpPr/>
            <p:nvPr/>
          </p:nvSpPr>
          <p:spPr>
            <a:xfrm>
              <a:off x="5886818" y="2579702"/>
              <a:ext cx="795978" cy="1061303"/>
            </a:xfrm>
            <a:custGeom>
              <a:avLst/>
              <a:gdLst>
                <a:gd name="connsiteX0" fmla="*/ 222086 w 442678"/>
                <a:gd name="connsiteY0" fmla="*/ 1407 h 590237"/>
                <a:gd name="connsiteX1" fmla="*/ 418832 w 442678"/>
                <a:gd name="connsiteY1" fmla="*/ 704 h 590237"/>
                <a:gd name="connsiteX2" fmla="*/ 443425 w 442678"/>
                <a:gd name="connsiteY2" fmla="*/ 23892 h 590237"/>
                <a:gd name="connsiteX3" fmla="*/ 442722 w 442678"/>
                <a:gd name="connsiteY3" fmla="*/ 136318 h 590237"/>
                <a:gd name="connsiteX4" fmla="*/ 428669 w 442678"/>
                <a:gd name="connsiteY4" fmla="*/ 176370 h 590237"/>
                <a:gd name="connsiteX5" fmla="*/ 380185 w 442678"/>
                <a:gd name="connsiteY5" fmla="*/ 175667 h 590237"/>
                <a:gd name="connsiteX6" fmla="*/ 338025 w 442678"/>
                <a:gd name="connsiteY6" fmla="*/ 153182 h 590237"/>
                <a:gd name="connsiteX7" fmla="*/ 295163 w 442678"/>
                <a:gd name="connsiteY7" fmla="*/ 201666 h 590237"/>
                <a:gd name="connsiteX8" fmla="*/ 319756 w 442678"/>
                <a:gd name="connsiteY8" fmla="*/ 280365 h 590237"/>
                <a:gd name="connsiteX9" fmla="*/ 373861 w 442678"/>
                <a:gd name="connsiteY9" fmla="*/ 275446 h 590237"/>
                <a:gd name="connsiteX10" fmla="*/ 410400 w 442678"/>
                <a:gd name="connsiteY10" fmla="*/ 254366 h 590237"/>
                <a:gd name="connsiteX11" fmla="*/ 442020 w 442678"/>
                <a:gd name="connsiteY11" fmla="*/ 298634 h 590237"/>
                <a:gd name="connsiteX12" fmla="*/ 442722 w 442678"/>
                <a:gd name="connsiteY12" fmla="*/ 430032 h 590237"/>
                <a:gd name="connsiteX13" fmla="*/ 425156 w 442678"/>
                <a:gd name="connsiteY13" fmla="*/ 443382 h 590237"/>
                <a:gd name="connsiteX14" fmla="*/ 307811 w 442678"/>
                <a:gd name="connsiteY14" fmla="*/ 443382 h 590237"/>
                <a:gd name="connsiteX15" fmla="*/ 276894 w 442678"/>
                <a:gd name="connsiteY15" fmla="*/ 451112 h 590237"/>
                <a:gd name="connsiteX16" fmla="*/ 276191 w 442678"/>
                <a:gd name="connsiteY16" fmla="*/ 482732 h 590237"/>
                <a:gd name="connsiteX17" fmla="*/ 301487 w 442678"/>
                <a:gd name="connsiteY17" fmla="*/ 538242 h 590237"/>
                <a:gd name="connsiteX18" fmla="*/ 245976 w 442678"/>
                <a:gd name="connsiteY18" fmla="*/ 588834 h 590237"/>
                <a:gd name="connsiteX19" fmla="*/ 152522 w 442678"/>
                <a:gd name="connsiteY19" fmla="*/ 560025 h 590237"/>
                <a:gd name="connsiteX20" fmla="*/ 158846 w 442678"/>
                <a:gd name="connsiteY20" fmla="*/ 488353 h 590237"/>
                <a:gd name="connsiteX21" fmla="*/ 175007 w 442678"/>
                <a:gd name="connsiteY21" fmla="*/ 463760 h 590237"/>
                <a:gd name="connsiteX22" fmla="*/ 142685 w 442678"/>
                <a:gd name="connsiteY22" fmla="*/ 443382 h 590237"/>
                <a:gd name="connsiteX23" fmla="*/ 22529 w 442678"/>
                <a:gd name="connsiteY23" fmla="*/ 444085 h 590237"/>
                <a:gd name="connsiteX24" fmla="*/ 44 w 442678"/>
                <a:gd name="connsiteY24" fmla="*/ 423708 h 590237"/>
                <a:gd name="connsiteX25" fmla="*/ 44 w 442678"/>
                <a:gd name="connsiteY25" fmla="*/ 300742 h 590237"/>
                <a:gd name="connsiteX26" fmla="*/ 18313 w 442678"/>
                <a:gd name="connsiteY26" fmla="*/ 262798 h 590237"/>
                <a:gd name="connsiteX27" fmla="*/ 59770 w 442678"/>
                <a:gd name="connsiteY27" fmla="*/ 265609 h 590237"/>
                <a:gd name="connsiteX28" fmla="*/ 106146 w 442678"/>
                <a:gd name="connsiteY28" fmla="*/ 289499 h 590237"/>
                <a:gd name="connsiteX29" fmla="*/ 148306 w 442678"/>
                <a:gd name="connsiteY29" fmla="*/ 233989 h 590237"/>
                <a:gd name="connsiteX30" fmla="*/ 143388 w 442678"/>
                <a:gd name="connsiteY30" fmla="*/ 188316 h 590237"/>
                <a:gd name="connsiteX31" fmla="*/ 64689 w 442678"/>
                <a:gd name="connsiteY31" fmla="*/ 171452 h 590237"/>
                <a:gd name="connsiteX32" fmla="*/ 35880 w 442678"/>
                <a:gd name="connsiteY32" fmla="*/ 190423 h 590237"/>
                <a:gd name="connsiteX33" fmla="*/ 2152 w 442678"/>
                <a:gd name="connsiteY33" fmla="*/ 151777 h 590237"/>
                <a:gd name="connsiteX34" fmla="*/ 1449 w 442678"/>
                <a:gd name="connsiteY34" fmla="*/ 11947 h 590237"/>
                <a:gd name="connsiteX35" fmla="*/ 20421 w 442678"/>
                <a:gd name="connsiteY35" fmla="*/ 704 h 590237"/>
                <a:gd name="connsiteX36" fmla="*/ 222086 w 442678"/>
                <a:gd name="connsiteY36" fmla="*/ 14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590237">
                  <a:moveTo>
                    <a:pt x="222086" y="1407"/>
                  </a:moveTo>
                  <a:cubicBezTo>
                    <a:pt x="287434" y="1407"/>
                    <a:pt x="353484" y="2110"/>
                    <a:pt x="418832" y="704"/>
                  </a:cubicBezTo>
                  <a:cubicBezTo>
                    <a:pt x="437101" y="704"/>
                    <a:pt x="444830" y="4218"/>
                    <a:pt x="443425" y="23892"/>
                  </a:cubicBezTo>
                  <a:cubicBezTo>
                    <a:pt x="442020" y="61133"/>
                    <a:pt x="442722" y="98374"/>
                    <a:pt x="442722" y="136318"/>
                  </a:cubicBezTo>
                  <a:cubicBezTo>
                    <a:pt x="442722" y="151777"/>
                    <a:pt x="439209" y="165128"/>
                    <a:pt x="428669" y="176370"/>
                  </a:cubicBezTo>
                  <a:cubicBezTo>
                    <a:pt x="408994" y="197450"/>
                    <a:pt x="399157" y="197450"/>
                    <a:pt x="380185" y="175667"/>
                  </a:cubicBezTo>
                  <a:cubicBezTo>
                    <a:pt x="368943" y="163020"/>
                    <a:pt x="358403" y="146156"/>
                    <a:pt x="338025" y="153182"/>
                  </a:cubicBezTo>
                  <a:cubicBezTo>
                    <a:pt x="315540" y="161614"/>
                    <a:pt x="298676" y="176370"/>
                    <a:pt x="295163" y="201666"/>
                  </a:cubicBezTo>
                  <a:cubicBezTo>
                    <a:pt x="290947" y="231881"/>
                    <a:pt x="291649" y="259987"/>
                    <a:pt x="319756" y="280365"/>
                  </a:cubicBezTo>
                  <a:cubicBezTo>
                    <a:pt x="342241" y="296526"/>
                    <a:pt x="354889" y="295823"/>
                    <a:pt x="373861" y="275446"/>
                  </a:cubicBezTo>
                  <a:cubicBezTo>
                    <a:pt x="383699" y="264906"/>
                    <a:pt x="390022" y="245231"/>
                    <a:pt x="410400" y="254366"/>
                  </a:cubicBezTo>
                  <a:cubicBezTo>
                    <a:pt x="429372" y="262798"/>
                    <a:pt x="441317" y="277554"/>
                    <a:pt x="442020" y="298634"/>
                  </a:cubicBezTo>
                  <a:cubicBezTo>
                    <a:pt x="442722" y="342199"/>
                    <a:pt x="442020" y="386467"/>
                    <a:pt x="442722" y="430032"/>
                  </a:cubicBezTo>
                  <a:cubicBezTo>
                    <a:pt x="442722" y="444085"/>
                    <a:pt x="434993" y="444085"/>
                    <a:pt x="425156" y="443382"/>
                  </a:cubicBezTo>
                  <a:cubicBezTo>
                    <a:pt x="385807" y="443382"/>
                    <a:pt x="346457" y="443382"/>
                    <a:pt x="307811" y="443382"/>
                  </a:cubicBezTo>
                  <a:cubicBezTo>
                    <a:pt x="296568" y="443382"/>
                    <a:pt x="286028" y="442680"/>
                    <a:pt x="276894" y="451112"/>
                  </a:cubicBezTo>
                  <a:cubicBezTo>
                    <a:pt x="266354" y="461652"/>
                    <a:pt x="258624" y="470786"/>
                    <a:pt x="276191" y="482732"/>
                  </a:cubicBezTo>
                  <a:cubicBezTo>
                    <a:pt x="295163" y="495380"/>
                    <a:pt x="309919" y="513649"/>
                    <a:pt x="301487" y="538242"/>
                  </a:cubicBezTo>
                  <a:cubicBezTo>
                    <a:pt x="292352" y="564241"/>
                    <a:pt x="274786" y="583213"/>
                    <a:pt x="245976" y="588834"/>
                  </a:cubicBezTo>
                  <a:cubicBezTo>
                    <a:pt x="209438" y="595861"/>
                    <a:pt x="177115" y="591645"/>
                    <a:pt x="152522" y="560025"/>
                  </a:cubicBezTo>
                  <a:cubicBezTo>
                    <a:pt x="131442" y="532621"/>
                    <a:pt x="133550" y="512244"/>
                    <a:pt x="158846" y="488353"/>
                  </a:cubicBezTo>
                  <a:cubicBezTo>
                    <a:pt x="165873" y="481326"/>
                    <a:pt x="181331" y="478516"/>
                    <a:pt x="175007" y="463760"/>
                  </a:cubicBezTo>
                  <a:cubicBezTo>
                    <a:pt x="169386" y="450409"/>
                    <a:pt x="158143" y="443382"/>
                    <a:pt x="142685" y="443382"/>
                  </a:cubicBezTo>
                  <a:cubicBezTo>
                    <a:pt x="102633" y="443382"/>
                    <a:pt x="62581" y="442680"/>
                    <a:pt x="22529" y="444085"/>
                  </a:cubicBezTo>
                  <a:cubicBezTo>
                    <a:pt x="7071" y="444788"/>
                    <a:pt x="-659" y="442680"/>
                    <a:pt x="44" y="423708"/>
                  </a:cubicBezTo>
                  <a:cubicBezTo>
                    <a:pt x="1449" y="382953"/>
                    <a:pt x="747" y="341496"/>
                    <a:pt x="44" y="300742"/>
                  </a:cubicBezTo>
                  <a:cubicBezTo>
                    <a:pt x="44" y="284580"/>
                    <a:pt x="6368" y="272635"/>
                    <a:pt x="18313" y="262798"/>
                  </a:cubicBezTo>
                  <a:cubicBezTo>
                    <a:pt x="33069" y="250150"/>
                    <a:pt x="46420" y="248042"/>
                    <a:pt x="59770" y="265609"/>
                  </a:cubicBezTo>
                  <a:cubicBezTo>
                    <a:pt x="71013" y="280365"/>
                    <a:pt x="82958" y="299336"/>
                    <a:pt x="106146" y="289499"/>
                  </a:cubicBezTo>
                  <a:cubicBezTo>
                    <a:pt x="130037" y="279662"/>
                    <a:pt x="146198" y="261393"/>
                    <a:pt x="148306" y="233989"/>
                  </a:cubicBezTo>
                  <a:cubicBezTo>
                    <a:pt x="149009" y="218530"/>
                    <a:pt x="149712" y="203072"/>
                    <a:pt x="143388" y="188316"/>
                  </a:cubicBezTo>
                  <a:cubicBezTo>
                    <a:pt x="125821" y="149669"/>
                    <a:pt x="90688" y="142642"/>
                    <a:pt x="64689" y="171452"/>
                  </a:cubicBezTo>
                  <a:cubicBezTo>
                    <a:pt x="56960" y="179884"/>
                    <a:pt x="52041" y="196045"/>
                    <a:pt x="35880" y="190423"/>
                  </a:cubicBezTo>
                  <a:cubicBezTo>
                    <a:pt x="17611" y="184100"/>
                    <a:pt x="2855" y="171452"/>
                    <a:pt x="2152" y="151777"/>
                  </a:cubicBezTo>
                  <a:cubicBezTo>
                    <a:pt x="747" y="105401"/>
                    <a:pt x="1449" y="59025"/>
                    <a:pt x="1449" y="11947"/>
                  </a:cubicBezTo>
                  <a:cubicBezTo>
                    <a:pt x="1449" y="-4214"/>
                    <a:pt x="12692" y="704"/>
                    <a:pt x="20421" y="704"/>
                  </a:cubicBezTo>
                  <a:cubicBezTo>
                    <a:pt x="87174" y="1407"/>
                    <a:pt x="154630" y="1407"/>
                    <a:pt x="222086" y="1407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B32A2E64-5366-4C29-915D-F66F73342736}"/>
                </a:ext>
              </a:extLst>
            </p:cNvPr>
            <p:cNvSpPr/>
            <p:nvPr/>
          </p:nvSpPr>
          <p:spPr>
            <a:xfrm>
              <a:off x="6682796" y="3092504"/>
              <a:ext cx="795978" cy="1061303"/>
            </a:xfrm>
            <a:custGeom>
              <a:avLst/>
              <a:gdLst>
                <a:gd name="connsiteX0" fmla="*/ 442778 w 442678"/>
                <a:gd name="connsiteY0" fmla="*/ 370410 h 590237"/>
                <a:gd name="connsiteX1" fmla="*/ 443481 w 442678"/>
                <a:gd name="connsiteY1" fmla="*/ 570669 h 590237"/>
                <a:gd name="connsiteX2" fmla="*/ 422401 w 442678"/>
                <a:gd name="connsiteY2" fmla="*/ 592452 h 590237"/>
                <a:gd name="connsiteX3" fmla="*/ 307164 w 442678"/>
                <a:gd name="connsiteY3" fmla="*/ 591749 h 590237"/>
                <a:gd name="connsiteX4" fmla="*/ 269220 w 442678"/>
                <a:gd name="connsiteY4" fmla="*/ 579803 h 590237"/>
                <a:gd name="connsiteX5" fmla="*/ 268517 w 442678"/>
                <a:gd name="connsiteY5" fmla="*/ 529212 h 590237"/>
                <a:gd name="connsiteX6" fmla="*/ 290300 w 442678"/>
                <a:gd name="connsiteY6" fmla="*/ 489160 h 590237"/>
                <a:gd name="connsiteX7" fmla="*/ 246032 w 442678"/>
                <a:gd name="connsiteY7" fmla="*/ 445595 h 590237"/>
                <a:gd name="connsiteX8" fmla="*/ 165929 w 442678"/>
                <a:gd name="connsiteY8" fmla="*/ 465972 h 590237"/>
                <a:gd name="connsiteX9" fmla="*/ 169442 w 442678"/>
                <a:gd name="connsiteY9" fmla="*/ 524293 h 590237"/>
                <a:gd name="connsiteX10" fmla="*/ 189819 w 442678"/>
                <a:gd name="connsiteY10" fmla="*/ 558021 h 590237"/>
                <a:gd name="connsiteX11" fmla="*/ 143443 w 442678"/>
                <a:gd name="connsiteY11" fmla="*/ 590343 h 590237"/>
                <a:gd name="connsiteX12" fmla="*/ 14856 w 442678"/>
                <a:gd name="connsiteY12" fmla="*/ 591046 h 590237"/>
                <a:gd name="connsiteX13" fmla="*/ 100 w 442678"/>
                <a:gd name="connsiteY13" fmla="*/ 574885 h 590237"/>
                <a:gd name="connsiteX14" fmla="*/ 100 w 442678"/>
                <a:gd name="connsiteY14" fmla="*/ 446297 h 590237"/>
                <a:gd name="connsiteX15" fmla="*/ 31720 w 442678"/>
                <a:gd name="connsiteY15" fmla="*/ 402732 h 590237"/>
                <a:gd name="connsiteX16" fmla="*/ 66150 w 442678"/>
                <a:gd name="connsiteY16" fmla="*/ 421704 h 590237"/>
                <a:gd name="connsiteX17" fmla="*/ 142038 w 442678"/>
                <a:gd name="connsiteY17" fmla="*/ 406246 h 590237"/>
                <a:gd name="connsiteX18" fmla="*/ 125174 w 442678"/>
                <a:gd name="connsiteY18" fmla="*/ 313494 h 590237"/>
                <a:gd name="connsiteX19" fmla="*/ 66853 w 442678"/>
                <a:gd name="connsiteY19" fmla="*/ 317710 h 590237"/>
                <a:gd name="connsiteX20" fmla="*/ 33828 w 442678"/>
                <a:gd name="connsiteY20" fmla="*/ 337384 h 590237"/>
                <a:gd name="connsiteX21" fmla="*/ 802 w 442678"/>
                <a:gd name="connsiteY21" fmla="*/ 291711 h 590237"/>
                <a:gd name="connsiteX22" fmla="*/ 100 w 442678"/>
                <a:gd name="connsiteY22" fmla="*/ 168745 h 590237"/>
                <a:gd name="connsiteX23" fmla="*/ 19774 w 442678"/>
                <a:gd name="connsiteY23" fmla="*/ 149071 h 590237"/>
                <a:gd name="connsiteX24" fmla="*/ 135011 w 442678"/>
                <a:gd name="connsiteY24" fmla="*/ 149773 h 590237"/>
                <a:gd name="connsiteX25" fmla="*/ 165929 w 442678"/>
                <a:gd name="connsiteY25" fmla="*/ 141341 h 590237"/>
                <a:gd name="connsiteX26" fmla="*/ 166631 w 442678"/>
                <a:gd name="connsiteY26" fmla="*/ 107613 h 590237"/>
                <a:gd name="connsiteX27" fmla="*/ 163820 w 442678"/>
                <a:gd name="connsiteY27" fmla="*/ 21186 h 590237"/>
                <a:gd name="connsiteX28" fmla="*/ 294516 w 442678"/>
                <a:gd name="connsiteY28" fmla="*/ 35942 h 590237"/>
                <a:gd name="connsiteX29" fmla="*/ 288192 w 442678"/>
                <a:gd name="connsiteY29" fmla="*/ 101992 h 590237"/>
                <a:gd name="connsiteX30" fmla="*/ 269923 w 442678"/>
                <a:gd name="connsiteY30" fmla="*/ 130099 h 590237"/>
                <a:gd name="connsiteX31" fmla="*/ 308569 w 442678"/>
                <a:gd name="connsiteY31" fmla="*/ 150476 h 590237"/>
                <a:gd name="connsiteX32" fmla="*/ 420995 w 442678"/>
                <a:gd name="connsiteY32" fmla="*/ 149773 h 590237"/>
                <a:gd name="connsiteX33" fmla="*/ 444183 w 442678"/>
                <a:gd name="connsiteY33" fmla="*/ 174367 h 590237"/>
                <a:gd name="connsiteX34" fmla="*/ 442778 w 442678"/>
                <a:gd name="connsiteY34" fmla="*/ 3704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590237">
                  <a:moveTo>
                    <a:pt x="442778" y="370410"/>
                  </a:moveTo>
                  <a:cubicBezTo>
                    <a:pt x="442778" y="437163"/>
                    <a:pt x="442075" y="503916"/>
                    <a:pt x="443481" y="570669"/>
                  </a:cubicBezTo>
                  <a:cubicBezTo>
                    <a:pt x="443481" y="587533"/>
                    <a:pt x="439967" y="592452"/>
                    <a:pt x="422401" y="592452"/>
                  </a:cubicBezTo>
                  <a:cubicBezTo>
                    <a:pt x="384457" y="591046"/>
                    <a:pt x="345810" y="591749"/>
                    <a:pt x="307164" y="591749"/>
                  </a:cubicBezTo>
                  <a:cubicBezTo>
                    <a:pt x="293111" y="591749"/>
                    <a:pt x="279760" y="590343"/>
                    <a:pt x="269220" y="579803"/>
                  </a:cubicBezTo>
                  <a:cubicBezTo>
                    <a:pt x="252356" y="562940"/>
                    <a:pt x="241114" y="548184"/>
                    <a:pt x="268517" y="529212"/>
                  </a:cubicBezTo>
                  <a:cubicBezTo>
                    <a:pt x="281868" y="520077"/>
                    <a:pt x="296624" y="508835"/>
                    <a:pt x="290300" y="489160"/>
                  </a:cubicBezTo>
                  <a:cubicBezTo>
                    <a:pt x="283273" y="467377"/>
                    <a:pt x="269220" y="450514"/>
                    <a:pt x="246032" y="445595"/>
                  </a:cubicBezTo>
                  <a:cubicBezTo>
                    <a:pt x="216520" y="439271"/>
                    <a:pt x="187711" y="439974"/>
                    <a:pt x="165929" y="465972"/>
                  </a:cubicBezTo>
                  <a:cubicBezTo>
                    <a:pt x="146957" y="488457"/>
                    <a:pt x="147659" y="504619"/>
                    <a:pt x="169442" y="524293"/>
                  </a:cubicBezTo>
                  <a:cubicBezTo>
                    <a:pt x="179279" y="533428"/>
                    <a:pt x="197548" y="539049"/>
                    <a:pt x="189819" y="558021"/>
                  </a:cubicBezTo>
                  <a:cubicBezTo>
                    <a:pt x="181387" y="577696"/>
                    <a:pt x="165929" y="590343"/>
                    <a:pt x="143443" y="590343"/>
                  </a:cubicBezTo>
                  <a:cubicBezTo>
                    <a:pt x="100581" y="590343"/>
                    <a:pt x="57718" y="590343"/>
                    <a:pt x="14856" y="591046"/>
                  </a:cubicBezTo>
                  <a:cubicBezTo>
                    <a:pt x="2208" y="591046"/>
                    <a:pt x="-603" y="586128"/>
                    <a:pt x="100" y="574885"/>
                  </a:cubicBezTo>
                  <a:cubicBezTo>
                    <a:pt x="802" y="532022"/>
                    <a:pt x="100" y="489160"/>
                    <a:pt x="100" y="446297"/>
                  </a:cubicBezTo>
                  <a:cubicBezTo>
                    <a:pt x="100" y="424515"/>
                    <a:pt x="13450" y="410462"/>
                    <a:pt x="31720" y="402732"/>
                  </a:cubicBezTo>
                  <a:cubicBezTo>
                    <a:pt x="49989" y="394300"/>
                    <a:pt x="57016" y="411164"/>
                    <a:pt x="66150" y="421704"/>
                  </a:cubicBezTo>
                  <a:cubicBezTo>
                    <a:pt x="90743" y="449108"/>
                    <a:pt x="122363" y="442784"/>
                    <a:pt x="142038" y="406246"/>
                  </a:cubicBezTo>
                  <a:cubicBezTo>
                    <a:pt x="156794" y="378139"/>
                    <a:pt x="148362" y="332466"/>
                    <a:pt x="125174" y="313494"/>
                  </a:cubicBezTo>
                  <a:cubicBezTo>
                    <a:pt x="101986" y="294522"/>
                    <a:pt x="87230" y="295927"/>
                    <a:pt x="66853" y="317710"/>
                  </a:cubicBezTo>
                  <a:cubicBezTo>
                    <a:pt x="57718" y="326844"/>
                    <a:pt x="54205" y="346519"/>
                    <a:pt x="33828" y="337384"/>
                  </a:cubicBezTo>
                  <a:cubicBezTo>
                    <a:pt x="13450" y="328953"/>
                    <a:pt x="802" y="314899"/>
                    <a:pt x="802" y="291711"/>
                  </a:cubicBezTo>
                  <a:cubicBezTo>
                    <a:pt x="100" y="250957"/>
                    <a:pt x="1505" y="209500"/>
                    <a:pt x="100" y="168745"/>
                  </a:cubicBezTo>
                  <a:cubicBezTo>
                    <a:pt x="-603" y="153287"/>
                    <a:pt x="3613" y="148368"/>
                    <a:pt x="19774" y="149071"/>
                  </a:cubicBezTo>
                  <a:cubicBezTo>
                    <a:pt x="58421" y="150476"/>
                    <a:pt x="96365" y="149071"/>
                    <a:pt x="135011" y="149773"/>
                  </a:cubicBezTo>
                  <a:cubicBezTo>
                    <a:pt x="146254" y="149773"/>
                    <a:pt x="156794" y="149071"/>
                    <a:pt x="165929" y="141341"/>
                  </a:cubicBezTo>
                  <a:cubicBezTo>
                    <a:pt x="179279" y="130099"/>
                    <a:pt x="184198" y="121667"/>
                    <a:pt x="166631" y="107613"/>
                  </a:cubicBezTo>
                  <a:cubicBezTo>
                    <a:pt x="130795" y="79507"/>
                    <a:pt x="130795" y="52103"/>
                    <a:pt x="163820" y="21186"/>
                  </a:cubicBezTo>
                  <a:cubicBezTo>
                    <a:pt x="199656" y="-12542"/>
                    <a:pt x="266409" y="-4813"/>
                    <a:pt x="294516" y="35942"/>
                  </a:cubicBezTo>
                  <a:cubicBezTo>
                    <a:pt x="312083" y="61238"/>
                    <a:pt x="309272" y="79507"/>
                    <a:pt x="288192" y="101992"/>
                  </a:cubicBezTo>
                  <a:cubicBezTo>
                    <a:pt x="280463" y="109721"/>
                    <a:pt x="260788" y="112532"/>
                    <a:pt x="269923" y="130099"/>
                  </a:cubicBezTo>
                  <a:cubicBezTo>
                    <a:pt x="277652" y="144855"/>
                    <a:pt x="291705" y="150476"/>
                    <a:pt x="308569" y="150476"/>
                  </a:cubicBezTo>
                  <a:cubicBezTo>
                    <a:pt x="345810" y="149773"/>
                    <a:pt x="383754" y="151881"/>
                    <a:pt x="420995" y="149773"/>
                  </a:cubicBezTo>
                  <a:cubicBezTo>
                    <a:pt x="441373" y="149071"/>
                    <a:pt x="444886" y="155395"/>
                    <a:pt x="444183" y="174367"/>
                  </a:cubicBezTo>
                  <a:cubicBezTo>
                    <a:pt x="442075" y="239011"/>
                    <a:pt x="442778" y="305062"/>
                    <a:pt x="442778" y="37041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7F82B953-7BFD-4A34-9233-6E5E40172DD5}"/>
                </a:ext>
              </a:extLst>
            </p:cNvPr>
            <p:cNvSpPr/>
            <p:nvPr/>
          </p:nvSpPr>
          <p:spPr>
            <a:xfrm>
              <a:off x="5090840" y="3092504"/>
              <a:ext cx="795978" cy="1326628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DE83975-D6E5-42AA-A677-72EB86DCE0FC}"/>
              </a:ext>
            </a:extLst>
          </p:cNvPr>
          <p:cNvSpPr txBox="1"/>
          <p:nvPr/>
        </p:nvSpPr>
        <p:spPr>
          <a:xfrm>
            <a:off x="8686367" y="1732804"/>
            <a:ext cx="2738140" cy="3877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Qu’est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ce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 qui </a:t>
            </a: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passionne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justement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5DEFCEE-DC42-446A-9F55-C20C278AF22F}"/>
              </a:ext>
            </a:extLst>
          </p:cNvPr>
          <p:cNvSpPr txBox="1"/>
          <p:nvPr/>
        </p:nvSpPr>
        <p:spPr>
          <a:xfrm>
            <a:off x="8731673" y="5027003"/>
            <a:ext cx="2738140" cy="3877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Etes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le genre qui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prend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des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risques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746D41C-A7B8-4D01-98C5-DD09DB656F4F}"/>
              </a:ext>
            </a:extLst>
          </p:cNvPr>
          <p:cNvSpPr txBox="1"/>
          <p:nvPr/>
        </p:nvSpPr>
        <p:spPr>
          <a:xfrm>
            <a:off x="810431" y="1728624"/>
            <a:ext cx="2738140" cy="830997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Voulez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me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parler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des types de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projets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envisagez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de faire, des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idées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avez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</a:p>
          <a:p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AD9040BC-9098-4C17-AC46-1C81E2C4F279}"/>
              </a:ext>
            </a:extLst>
          </p:cNvPr>
          <p:cNvSpPr txBox="1"/>
          <p:nvPr/>
        </p:nvSpPr>
        <p:spPr>
          <a:xfrm>
            <a:off x="605269" y="5042243"/>
            <a:ext cx="2724260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Et la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photographie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m’avez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dit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faites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de la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photographie</a:t>
            </a:r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42" name="Elbow Connector 10">
            <a:extLst>
              <a:ext uri="{FF2B5EF4-FFF2-40B4-BE49-F238E27FC236}">
                <a16:creationId xmlns:a16="http://schemas.microsoft.com/office/drawing/2014/main" xmlns="" id="{41C673A4-5875-4C74-966B-08BE942E5FD4}"/>
              </a:ext>
            </a:extLst>
          </p:cNvPr>
          <p:cNvCxnSpPr>
            <a:cxnSpLocks/>
          </p:cNvCxnSpPr>
          <p:nvPr/>
        </p:nvCxnSpPr>
        <p:spPr>
          <a:xfrm flipV="1">
            <a:off x="7363406" y="1926706"/>
            <a:ext cx="1109389" cy="682837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124">
            <a:extLst>
              <a:ext uri="{FF2B5EF4-FFF2-40B4-BE49-F238E27FC236}">
                <a16:creationId xmlns:a16="http://schemas.microsoft.com/office/drawing/2014/main" xmlns="" id="{DABD43B8-C3BF-4339-9B7F-76AC730129B3}"/>
              </a:ext>
            </a:extLst>
          </p:cNvPr>
          <p:cNvCxnSpPr>
            <a:cxnSpLocks/>
          </p:cNvCxnSpPr>
          <p:nvPr/>
        </p:nvCxnSpPr>
        <p:spPr>
          <a:xfrm rot="10800000">
            <a:off x="7393585" y="5202933"/>
            <a:ext cx="1083135" cy="41152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132">
            <a:extLst>
              <a:ext uri="{FF2B5EF4-FFF2-40B4-BE49-F238E27FC236}">
                <a16:creationId xmlns:a16="http://schemas.microsoft.com/office/drawing/2014/main" xmlns="" id="{DBB58366-73AB-4B78-8BAE-C66907BB17E5}"/>
              </a:ext>
            </a:extLst>
          </p:cNvPr>
          <p:cNvCxnSpPr>
            <a:cxnSpLocks/>
          </p:cNvCxnSpPr>
          <p:nvPr/>
        </p:nvCxnSpPr>
        <p:spPr>
          <a:xfrm flipV="1">
            <a:off x="2845273" y="4537910"/>
            <a:ext cx="1671544" cy="414394"/>
          </a:xfrm>
          <a:prstGeom prst="bentConnector3">
            <a:avLst>
              <a:gd name="adj1" fmla="val 556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138">
            <a:extLst>
              <a:ext uri="{FF2B5EF4-FFF2-40B4-BE49-F238E27FC236}">
                <a16:creationId xmlns:a16="http://schemas.microsoft.com/office/drawing/2014/main" xmlns="" id="{42E0744A-1EAB-4E11-A699-2A70517F2224}"/>
              </a:ext>
            </a:extLst>
          </p:cNvPr>
          <p:cNvCxnSpPr>
            <a:cxnSpLocks/>
          </p:cNvCxnSpPr>
          <p:nvPr/>
        </p:nvCxnSpPr>
        <p:spPr>
          <a:xfrm>
            <a:off x="3720911" y="1985190"/>
            <a:ext cx="1107684" cy="62089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37">
            <a:extLst>
              <a:ext uri="{FF2B5EF4-FFF2-40B4-BE49-F238E27FC236}">
                <a16:creationId xmlns:a16="http://schemas.microsoft.com/office/drawing/2014/main" xmlns="" id="{5B94F503-C345-46D7-AA74-4161C26D8489}"/>
              </a:ext>
            </a:extLst>
          </p:cNvPr>
          <p:cNvSpPr txBox="1"/>
          <p:nvPr/>
        </p:nvSpPr>
        <p:spPr>
          <a:xfrm>
            <a:off x="810431" y="2458653"/>
            <a:ext cx="2738140" cy="8802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dirty="0">
                <a:cs typeface="Arial" pitchFamily="34" charset="0"/>
              </a:rPr>
              <a:t>Pas </a:t>
            </a:r>
            <a:r>
              <a:rPr lang="en-US" altLang="ko-KR" sz="1600" dirty="0" err="1">
                <a:cs typeface="Arial" pitchFamily="34" charset="0"/>
              </a:rPr>
              <a:t>vraiment</a:t>
            </a:r>
            <a:r>
              <a:rPr lang="en-US" altLang="ko-KR" sz="1600" dirty="0">
                <a:cs typeface="Arial" pitchFamily="34" charset="0"/>
              </a:rPr>
              <a:t> des </a:t>
            </a:r>
            <a:r>
              <a:rPr lang="en-US" altLang="ko-KR" sz="1600" dirty="0" err="1">
                <a:cs typeface="Arial" pitchFamily="34" charset="0"/>
              </a:rPr>
              <a:t>projets</a:t>
            </a:r>
            <a:r>
              <a:rPr lang="en-US" altLang="ko-KR" sz="1600" dirty="0">
                <a:cs typeface="Arial" pitchFamily="34" charset="0"/>
              </a:rPr>
              <a:t>, </a:t>
            </a:r>
            <a:r>
              <a:rPr lang="en-US" altLang="ko-KR" sz="1600" dirty="0" err="1">
                <a:cs typeface="Arial" pitchFamily="34" charset="0"/>
              </a:rPr>
              <a:t>juste</a:t>
            </a:r>
            <a:r>
              <a:rPr lang="en-US" altLang="ko-KR" sz="1600" dirty="0">
                <a:cs typeface="Arial" pitchFamily="34" charset="0"/>
              </a:rPr>
              <a:t> des </a:t>
            </a:r>
            <a:r>
              <a:rPr lang="en-US" altLang="ko-KR" sz="1600" dirty="0" err="1">
                <a:cs typeface="Arial" pitchFamily="34" charset="0"/>
              </a:rPr>
              <a:t>idées</a:t>
            </a:r>
            <a:r>
              <a:rPr lang="en-US" altLang="ko-KR" sz="1600" dirty="0">
                <a:cs typeface="Arial" pitchFamily="34" charset="0"/>
              </a:rPr>
              <a:t> </a:t>
            </a:r>
            <a:r>
              <a:rPr lang="en-US" altLang="ko-KR" sz="1600" dirty="0" err="1">
                <a:cs typeface="Arial" pitchFamily="34" charset="0"/>
              </a:rPr>
              <a:t>vagues</a:t>
            </a:r>
            <a:r>
              <a:rPr lang="en-US" altLang="ko-KR" sz="1600" dirty="0">
                <a:cs typeface="Arial" pitchFamily="34" charset="0"/>
              </a:rPr>
              <a:t>; </a:t>
            </a:r>
            <a:r>
              <a:rPr lang="en-US" altLang="ko-KR" sz="1600" dirty="0" err="1">
                <a:cs typeface="Arial" pitchFamily="34" charset="0"/>
              </a:rPr>
              <a:t>J’aimerais</a:t>
            </a:r>
            <a:r>
              <a:rPr lang="en-US" altLang="ko-KR" sz="1600" dirty="0">
                <a:cs typeface="Arial" pitchFamily="34" charset="0"/>
              </a:rPr>
              <a:t> </a:t>
            </a:r>
            <a:r>
              <a:rPr lang="en-US" altLang="ko-KR" sz="1600" dirty="0" err="1">
                <a:cs typeface="Arial" pitchFamily="34" charset="0"/>
              </a:rPr>
              <a:t>travailler</a:t>
            </a:r>
            <a:r>
              <a:rPr lang="en-US" altLang="ko-KR" sz="1600" dirty="0">
                <a:cs typeface="Arial" pitchFamily="34" charset="0"/>
              </a:rPr>
              <a:t> </a:t>
            </a:r>
            <a:r>
              <a:rPr lang="en-US" altLang="ko-KR" sz="1600" dirty="0" err="1">
                <a:cs typeface="Arial" pitchFamily="34" charset="0"/>
              </a:rPr>
              <a:t>dans</a:t>
            </a:r>
            <a:r>
              <a:rPr lang="en-US" altLang="ko-KR" sz="1600" dirty="0">
                <a:cs typeface="Arial" pitchFamily="34" charset="0"/>
              </a:rPr>
              <a:t> </a:t>
            </a:r>
            <a:r>
              <a:rPr lang="en-US" altLang="ko-KR" sz="1600" dirty="0" err="1">
                <a:cs typeface="Arial" pitchFamily="34" charset="0"/>
              </a:rPr>
              <a:t>quelque</a:t>
            </a:r>
            <a:r>
              <a:rPr lang="en-US" altLang="ko-KR" sz="1600" dirty="0">
                <a:cs typeface="Arial" pitchFamily="34" charset="0"/>
              </a:rPr>
              <a:t> chose qui me plait</a:t>
            </a: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xmlns="" id="{DEE9E86D-E56D-42D3-B4C9-662BA9B3A96C}"/>
              </a:ext>
            </a:extLst>
          </p:cNvPr>
          <p:cNvSpPr txBox="1"/>
          <p:nvPr/>
        </p:nvSpPr>
        <p:spPr>
          <a:xfrm>
            <a:off x="8643430" y="2329813"/>
            <a:ext cx="2738140" cy="7571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fr-FR" altLang="ko-KR" dirty="0" smtClean="0">
                <a:cs typeface="Arial" pitchFamily="34" charset="0"/>
              </a:rPr>
              <a:t>Je ne sais pas, j’ai toujours voulu savoir ce qui me passionne</a:t>
            </a:r>
            <a:endParaRPr lang="en-US" altLang="ko-KR" dirty="0">
              <a:cs typeface="Arial" pitchFamily="34" charset="0"/>
            </a:endParaRPr>
          </a:p>
        </p:txBody>
      </p:sp>
      <p:sp>
        <p:nvSpPr>
          <p:cNvPr id="47" name="TextBox 34">
            <a:extLst>
              <a:ext uri="{FF2B5EF4-FFF2-40B4-BE49-F238E27FC236}">
                <a16:creationId xmlns:a16="http://schemas.microsoft.com/office/drawing/2014/main" xmlns="" id="{BEFFC0C1-1674-46D1-9C2C-027C837CB709}"/>
              </a:ext>
            </a:extLst>
          </p:cNvPr>
          <p:cNvSpPr txBox="1"/>
          <p:nvPr/>
        </p:nvSpPr>
        <p:spPr>
          <a:xfrm>
            <a:off x="8686367" y="5667880"/>
            <a:ext cx="2738140" cy="8802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dirty="0" err="1" smtClean="0">
                <a:cs typeface="Arial" pitchFamily="34" charset="0"/>
              </a:rPr>
              <a:t>Ça</a:t>
            </a:r>
            <a:r>
              <a:rPr lang="en-US" altLang="ko-KR" sz="1600" dirty="0" smtClean="0">
                <a:cs typeface="Arial" pitchFamily="34" charset="0"/>
              </a:rPr>
              <a:t> depend des </a:t>
            </a:r>
            <a:r>
              <a:rPr lang="en-US" altLang="ko-KR" sz="1600" dirty="0" err="1" smtClean="0">
                <a:cs typeface="Arial" pitchFamily="34" charset="0"/>
              </a:rPr>
              <a:t>risques</a:t>
            </a:r>
            <a:r>
              <a:rPr lang="en-US" altLang="ko-KR" sz="1600" dirty="0" smtClean="0">
                <a:cs typeface="Arial" pitchFamily="34" charset="0"/>
              </a:rPr>
              <a:t>. Si </a:t>
            </a:r>
            <a:r>
              <a:rPr lang="en-US" altLang="ko-KR" sz="1600" dirty="0" err="1" smtClean="0">
                <a:cs typeface="Arial" pitchFamily="34" charset="0"/>
              </a:rPr>
              <a:t>c’est</a:t>
            </a:r>
            <a:r>
              <a:rPr lang="en-US" altLang="ko-KR" sz="1600" dirty="0" smtClean="0">
                <a:cs typeface="Arial" pitchFamily="34" charset="0"/>
              </a:rPr>
              <a:t> un </a:t>
            </a:r>
            <a:r>
              <a:rPr lang="en-US" altLang="ko-KR" sz="1600" dirty="0" err="1" smtClean="0">
                <a:cs typeface="Arial" pitchFamily="34" charset="0"/>
              </a:rPr>
              <a:t>risque</a:t>
            </a:r>
            <a:r>
              <a:rPr lang="en-US" altLang="ko-KR" sz="1600" dirty="0" smtClean="0">
                <a:cs typeface="Arial" pitchFamily="34" charset="0"/>
              </a:rPr>
              <a:t> qui </a:t>
            </a:r>
            <a:r>
              <a:rPr lang="en-US" altLang="ko-KR" sz="1600" dirty="0" err="1" smtClean="0">
                <a:cs typeface="Arial" pitchFamily="34" charset="0"/>
              </a:rPr>
              <a:t>va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m’ajouter</a:t>
            </a:r>
            <a:r>
              <a:rPr lang="en-US" altLang="ko-KR" sz="1600" dirty="0" smtClean="0">
                <a:cs typeface="Arial" pitchFamily="34" charset="0"/>
              </a:rPr>
              <a:t> un plus. </a:t>
            </a:r>
            <a:r>
              <a:rPr lang="en-US" altLang="ko-KR" sz="1600" dirty="0" err="1" smtClean="0">
                <a:cs typeface="Arial" pitchFamily="34" charset="0"/>
              </a:rPr>
              <a:t>J’ai</a:t>
            </a:r>
            <a:r>
              <a:rPr lang="en-US" altLang="ko-KR" sz="1600" dirty="0" smtClean="0">
                <a:cs typeface="Arial" pitchFamily="34" charset="0"/>
              </a:rPr>
              <a:t> fait </a:t>
            </a:r>
            <a:r>
              <a:rPr lang="en-US" altLang="ko-KR" sz="1600" dirty="0" err="1" smtClean="0">
                <a:cs typeface="Arial" pitchFamily="34" charset="0"/>
              </a:rPr>
              <a:t>une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fois</a:t>
            </a:r>
            <a:r>
              <a:rPr lang="en-US" altLang="ko-KR" sz="1600" dirty="0" smtClean="0">
                <a:cs typeface="Arial" pitchFamily="34" charset="0"/>
              </a:rPr>
              <a:t> le </a:t>
            </a:r>
            <a:r>
              <a:rPr lang="en-US" altLang="ko-KR" sz="1600" dirty="0" err="1" smtClean="0">
                <a:cs typeface="Arial" pitchFamily="34" charset="0"/>
              </a:rPr>
              <a:t>saut</a:t>
            </a:r>
            <a:r>
              <a:rPr lang="en-US" altLang="ko-KR" sz="1600" dirty="0" smtClean="0">
                <a:cs typeface="Arial" pitchFamily="34" charset="0"/>
              </a:rPr>
              <a:t> parachute.</a:t>
            </a:r>
            <a:endParaRPr lang="en-US" altLang="ko-KR" sz="1600" dirty="0">
              <a:cs typeface="Arial" pitchFamily="34" charset="0"/>
            </a:endParaRPr>
          </a:p>
        </p:txBody>
      </p:sp>
      <p:sp>
        <p:nvSpPr>
          <p:cNvPr id="48" name="TextBox 40">
            <a:extLst>
              <a:ext uri="{FF2B5EF4-FFF2-40B4-BE49-F238E27FC236}">
                <a16:creationId xmlns:a16="http://schemas.microsoft.com/office/drawing/2014/main" xmlns="" id="{76F5B051-4785-45AE-9AB6-73A0FB326068}"/>
              </a:ext>
            </a:extLst>
          </p:cNvPr>
          <p:cNvSpPr txBox="1"/>
          <p:nvPr/>
        </p:nvSpPr>
        <p:spPr>
          <a:xfrm>
            <a:off x="548452" y="5762193"/>
            <a:ext cx="4280143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600" dirty="0" smtClean="0">
                <a:cs typeface="Arial" pitchFamily="34" charset="0"/>
              </a:rPr>
              <a:t>Je ne sais pas. La </a:t>
            </a:r>
            <a:r>
              <a:rPr lang="en-US" altLang="ko-KR" sz="1600" dirty="0" err="1" smtClean="0">
                <a:cs typeface="Arial" pitchFamily="34" charset="0"/>
              </a:rPr>
              <a:t>photographie</a:t>
            </a:r>
            <a:r>
              <a:rPr lang="en-US" altLang="ko-KR" sz="1600" dirty="0" smtClean="0">
                <a:cs typeface="Arial" pitchFamily="34" charset="0"/>
              </a:rPr>
              <a:t> et le montage des </a:t>
            </a:r>
            <a:r>
              <a:rPr lang="en-US" altLang="ko-KR" sz="1600" dirty="0" err="1" smtClean="0">
                <a:cs typeface="Arial" pitchFamily="34" charset="0"/>
              </a:rPr>
              <a:t>vidéos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demandent</a:t>
            </a:r>
            <a:r>
              <a:rPr lang="en-US" altLang="ko-KR" sz="1600" dirty="0" smtClean="0">
                <a:cs typeface="Arial" pitchFamily="34" charset="0"/>
              </a:rPr>
              <a:t> des efforts. </a:t>
            </a:r>
            <a:r>
              <a:rPr lang="en-US" altLang="ko-KR" sz="1600" dirty="0" err="1" smtClean="0">
                <a:cs typeface="Arial" pitchFamily="34" charset="0"/>
              </a:rPr>
              <a:t>C’est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stressant</a:t>
            </a:r>
            <a:r>
              <a:rPr lang="en-US" altLang="ko-KR" sz="1600" dirty="0" smtClean="0">
                <a:cs typeface="Arial" pitchFamily="34" charset="0"/>
              </a:rPr>
              <a:t>, je ne </a:t>
            </a:r>
            <a:r>
              <a:rPr lang="en-US" altLang="ko-KR" sz="1600" dirty="0" err="1" smtClean="0">
                <a:cs typeface="Arial" pitchFamily="34" charset="0"/>
              </a:rPr>
              <a:t>veux</a:t>
            </a:r>
            <a:r>
              <a:rPr lang="en-US" altLang="ko-KR" sz="1600" dirty="0" smtClean="0">
                <a:cs typeface="Arial" pitchFamily="34" charset="0"/>
              </a:rPr>
              <a:t> pas un travail </a:t>
            </a:r>
            <a:r>
              <a:rPr lang="en-US" altLang="ko-KR" sz="1600" dirty="0" err="1" smtClean="0">
                <a:cs typeface="Arial" pitchFamily="34" charset="0"/>
              </a:rPr>
              <a:t>où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il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ya</a:t>
            </a:r>
            <a:r>
              <a:rPr lang="en-US" altLang="ko-KR" sz="1600" dirty="0" smtClean="0">
                <a:cs typeface="Arial" pitchFamily="34" charset="0"/>
              </a:rPr>
              <a:t> de la </a:t>
            </a:r>
            <a:r>
              <a:rPr lang="en-US" altLang="ko-KR" sz="1600" dirty="0" err="1" smtClean="0">
                <a:cs typeface="Arial" pitchFamily="34" charset="0"/>
              </a:rPr>
              <a:t>pression</a:t>
            </a:r>
            <a:endParaRPr lang="ko-KR" altLang="en-US" sz="16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8773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Exploration du </a:t>
            </a:r>
            <a:r>
              <a:rPr lang="en-US" dirty="0" err="1" smtClean="0"/>
              <a:t>problème</a:t>
            </a:r>
            <a:r>
              <a:rPr lang="en-US" dirty="0" smtClean="0"/>
              <a:t> et </a:t>
            </a:r>
            <a:r>
              <a:rPr lang="en-US" dirty="0" err="1" smtClean="0"/>
              <a:t>affinement</a:t>
            </a:r>
            <a:r>
              <a:rPr lang="en-US" dirty="0" smtClean="0"/>
              <a:t> de </a:t>
            </a:r>
            <a:r>
              <a:rPr lang="en-US" dirty="0" err="1" smtClean="0"/>
              <a:t>l’objectif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28C106-DA67-4BCB-B80C-71D3E375062F}"/>
              </a:ext>
            </a:extLst>
          </p:cNvPr>
          <p:cNvGrpSpPr/>
          <p:nvPr/>
        </p:nvGrpSpPr>
        <p:grpSpPr>
          <a:xfrm rot="2700000">
            <a:off x="4435420" y="2405260"/>
            <a:ext cx="3349414" cy="3272616"/>
            <a:chOff x="5090840" y="2579702"/>
            <a:chExt cx="2387934" cy="233318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2396029A-B2AB-43B6-AF52-20687C602FE0}"/>
                </a:ext>
              </a:extLst>
            </p:cNvPr>
            <p:cNvSpPr/>
            <p:nvPr/>
          </p:nvSpPr>
          <p:spPr>
            <a:xfrm>
              <a:off x="5621493" y="4116906"/>
              <a:ext cx="1326628" cy="79597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F6A5AC6-C0F4-4C2A-892B-CF763FB3DA45}"/>
                </a:ext>
              </a:extLst>
            </p:cNvPr>
            <p:cNvSpPr/>
            <p:nvPr/>
          </p:nvSpPr>
          <p:spPr>
            <a:xfrm>
              <a:off x="5886818" y="2579702"/>
              <a:ext cx="795978" cy="1061303"/>
            </a:xfrm>
            <a:custGeom>
              <a:avLst/>
              <a:gdLst>
                <a:gd name="connsiteX0" fmla="*/ 222086 w 442678"/>
                <a:gd name="connsiteY0" fmla="*/ 1407 h 590237"/>
                <a:gd name="connsiteX1" fmla="*/ 418832 w 442678"/>
                <a:gd name="connsiteY1" fmla="*/ 704 h 590237"/>
                <a:gd name="connsiteX2" fmla="*/ 443425 w 442678"/>
                <a:gd name="connsiteY2" fmla="*/ 23892 h 590237"/>
                <a:gd name="connsiteX3" fmla="*/ 442722 w 442678"/>
                <a:gd name="connsiteY3" fmla="*/ 136318 h 590237"/>
                <a:gd name="connsiteX4" fmla="*/ 428669 w 442678"/>
                <a:gd name="connsiteY4" fmla="*/ 176370 h 590237"/>
                <a:gd name="connsiteX5" fmla="*/ 380185 w 442678"/>
                <a:gd name="connsiteY5" fmla="*/ 175667 h 590237"/>
                <a:gd name="connsiteX6" fmla="*/ 338025 w 442678"/>
                <a:gd name="connsiteY6" fmla="*/ 153182 h 590237"/>
                <a:gd name="connsiteX7" fmla="*/ 295163 w 442678"/>
                <a:gd name="connsiteY7" fmla="*/ 201666 h 590237"/>
                <a:gd name="connsiteX8" fmla="*/ 319756 w 442678"/>
                <a:gd name="connsiteY8" fmla="*/ 280365 h 590237"/>
                <a:gd name="connsiteX9" fmla="*/ 373861 w 442678"/>
                <a:gd name="connsiteY9" fmla="*/ 275446 h 590237"/>
                <a:gd name="connsiteX10" fmla="*/ 410400 w 442678"/>
                <a:gd name="connsiteY10" fmla="*/ 254366 h 590237"/>
                <a:gd name="connsiteX11" fmla="*/ 442020 w 442678"/>
                <a:gd name="connsiteY11" fmla="*/ 298634 h 590237"/>
                <a:gd name="connsiteX12" fmla="*/ 442722 w 442678"/>
                <a:gd name="connsiteY12" fmla="*/ 430032 h 590237"/>
                <a:gd name="connsiteX13" fmla="*/ 425156 w 442678"/>
                <a:gd name="connsiteY13" fmla="*/ 443382 h 590237"/>
                <a:gd name="connsiteX14" fmla="*/ 307811 w 442678"/>
                <a:gd name="connsiteY14" fmla="*/ 443382 h 590237"/>
                <a:gd name="connsiteX15" fmla="*/ 276894 w 442678"/>
                <a:gd name="connsiteY15" fmla="*/ 451112 h 590237"/>
                <a:gd name="connsiteX16" fmla="*/ 276191 w 442678"/>
                <a:gd name="connsiteY16" fmla="*/ 482732 h 590237"/>
                <a:gd name="connsiteX17" fmla="*/ 301487 w 442678"/>
                <a:gd name="connsiteY17" fmla="*/ 538242 h 590237"/>
                <a:gd name="connsiteX18" fmla="*/ 245976 w 442678"/>
                <a:gd name="connsiteY18" fmla="*/ 588834 h 590237"/>
                <a:gd name="connsiteX19" fmla="*/ 152522 w 442678"/>
                <a:gd name="connsiteY19" fmla="*/ 560025 h 590237"/>
                <a:gd name="connsiteX20" fmla="*/ 158846 w 442678"/>
                <a:gd name="connsiteY20" fmla="*/ 488353 h 590237"/>
                <a:gd name="connsiteX21" fmla="*/ 175007 w 442678"/>
                <a:gd name="connsiteY21" fmla="*/ 463760 h 590237"/>
                <a:gd name="connsiteX22" fmla="*/ 142685 w 442678"/>
                <a:gd name="connsiteY22" fmla="*/ 443382 h 590237"/>
                <a:gd name="connsiteX23" fmla="*/ 22529 w 442678"/>
                <a:gd name="connsiteY23" fmla="*/ 444085 h 590237"/>
                <a:gd name="connsiteX24" fmla="*/ 44 w 442678"/>
                <a:gd name="connsiteY24" fmla="*/ 423708 h 590237"/>
                <a:gd name="connsiteX25" fmla="*/ 44 w 442678"/>
                <a:gd name="connsiteY25" fmla="*/ 300742 h 590237"/>
                <a:gd name="connsiteX26" fmla="*/ 18313 w 442678"/>
                <a:gd name="connsiteY26" fmla="*/ 262798 h 590237"/>
                <a:gd name="connsiteX27" fmla="*/ 59770 w 442678"/>
                <a:gd name="connsiteY27" fmla="*/ 265609 h 590237"/>
                <a:gd name="connsiteX28" fmla="*/ 106146 w 442678"/>
                <a:gd name="connsiteY28" fmla="*/ 289499 h 590237"/>
                <a:gd name="connsiteX29" fmla="*/ 148306 w 442678"/>
                <a:gd name="connsiteY29" fmla="*/ 233989 h 590237"/>
                <a:gd name="connsiteX30" fmla="*/ 143388 w 442678"/>
                <a:gd name="connsiteY30" fmla="*/ 188316 h 590237"/>
                <a:gd name="connsiteX31" fmla="*/ 64689 w 442678"/>
                <a:gd name="connsiteY31" fmla="*/ 171452 h 590237"/>
                <a:gd name="connsiteX32" fmla="*/ 35880 w 442678"/>
                <a:gd name="connsiteY32" fmla="*/ 190423 h 590237"/>
                <a:gd name="connsiteX33" fmla="*/ 2152 w 442678"/>
                <a:gd name="connsiteY33" fmla="*/ 151777 h 590237"/>
                <a:gd name="connsiteX34" fmla="*/ 1449 w 442678"/>
                <a:gd name="connsiteY34" fmla="*/ 11947 h 590237"/>
                <a:gd name="connsiteX35" fmla="*/ 20421 w 442678"/>
                <a:gd name="connsiteY35" fmla="*/ 704 h 590237"/>
                <a:gd name="connsiteX36" fmla="*/ 222086 w 442678"/>
                <a:gd name="connsiteY36" fmla="*/ 14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590237">
                  <a:moveTo>
                    <a:pt x="222086" y="1407"/>
                  </a:moveTo>
                  <a:cubicBezTo>
                    <a:pt x="287434" y="1407"/>
                    <a:pt x="353484" y="2110"/>
                    <a:pt x="418832" y="704"/>
                  </a:cubicBezTo>
                  <a:cubicBezTo>
                    <a:pt x="437101" y="704"/>
                    <a:pt x="444830" y="4218"/>
                    <a:pt x="443425" y="23892"/>
                  </a:cubicBezTo>
                  <a:cubicBezTo>
                    <a:pt x="442020" y="61133"/>
                    <a:pt x="442722" y="98374"/>
                    <a:pt x="442722" y="136318"/>
                  </a:cubicBezTo>
                  <a:cubicBezTo>
                    <a:pt x="442722" y="151777"/>
                    <a:pt x="439209" y="165128"/>
                    <a:pt x="428669" y="176370"/>
                  </a:cubicBezTo>
                  <a:cubicBezTo>
                    <a:pt x="408994" y="197450"/>
                    <a:pt x="399157" y="197450"/>
                    <a:pt x="380185" y="175667"/>
                  </a:cubicBezTo>
                  <a:cubicBezTo>
                    <a:pt x="368943" y="163020"/>
                    <a:pt x="358403" y="146156"/>
                    <a:pt x="338025" y="153182"/>
                  </a:cubicBezTo>
                  <a:cubicBezTo>
                    <a:pt x="315540" y="161614"/>
                    <a:pt x="298676" y="176370"/>
                    <a:pt x="295163" y="201666"/>
                  </a:cubicBezTo>
                  <a:cubicBezTo>
                    <a:pt x="290947" y="231881"/>
                    <a:pt x="291649" y="259987"/>
                    <a:pt x="319756" y="280365"/>
                  </a:cubicBezTo>
                  <a:cubicBezTo>
                    <a:pt x="342241" y="296526"/>
                    <a:pt x="354889" y="295823"/>
                    <a:pt x="373861" y="275446"/>
                  </a:cubicBezTo>
                  <a:cubicBezTo>
                    <a:pt x="383699" y="264906"/>
                    <a:pt x="390022" y="245231"/>
                    <a:pt x="410400" y="254366"/>
                  </a:cubicBezTo>
                  <a:cubicBezTo>
                    <a:pt x="429372" y="262798"/>
                    <a:pt x="441317" y="277554"/>
                    <a:pt x="442020" y="298634"/>
                  </a:cubicBezTo>
                  <a:cubicBezTo>
                    <a:pt x="442722" y="342199"/>
                    <a:pt x="442020" y="386467"/>
                    <a:pt x="442722" y="430032"/>
                  </a:cubicBezTo>
                  <a:cubicBezTo>
                    <a:pt x="442722" y="444085"/>
                    <a:pt x="434993" y="444085"/>
                    <a:pt x="425156" y="443382"/>
                  </a:cubicBezTo>
                  <a:cubicBezTo>
                    <a:pt x="385807" y="443382"/>
                    <a:pt x="346457" y="443382"/>
                    <a:pt x="307811" y="443382"/>
                  </a:cubicBezTo>
                  <a:cubicBezTo>
                    <a:pt x="296568" y="443382"/>
                    <a:pt x="286028" y="442680"/>
                    <a:pt x="276894" y="451112"/>
                  </a:cubicBezTo>
                  <a:cubicBezTo>
                    <a:pt x="266354" y="461652"/>
                    <a:pt x="258624" y="470786"/>
                    <a:pt x="276191" y="482732"/>
                  </a:cubicBezTo>
                  <a:cubicBezTo>
                    <a:pt x="295163" y="495380"/>
                    <a:pt x="309919" y="513649"/>
                    <a:pt x="301487" y="538242"/>
                  </a:cubicBezTo>
                  <a:cubicBezTo>
                    <a:pt x="292352" y="564241"/>
                    <a:pt x="274786" y="583213"/>
                    <a:pt x="245976" y="588834"/>
                  </a:cubicBezTo>
                  <a:cubicBezTo>
                    <a:pt x="209438" y="595861"/>
                    <a:pt x="177115" y="591645"/>
                    <a:pt x="152522" y="560025"/>
                  </a:cubicBezTo>
                  <a:cubicBezTo>
                    <a:pt x="131442" y="532621"/>
                    <a:pt x="133550" y="512244"/>
                    <a:pt x="158846" y="488353"/>
                  </a:cubicBezTo>
                  <a:cubicBezTo>
                    <a:pt x="165873" y="481326"/>
                    <a:pt x="181331" y="478516"/>
                    <a:pt x="175007" y="463760"/>
                  </a:cubicBezTo>
                  <a:cubicBezTo>
                    <a:pt x="169386" y="450409"/>
                    <a:pt x="158143" y="443382"/>
                    <a:pt x="142685" y="443382"/>
                  </a:cubicBezTo>
                  <a:cubicBezTo>
                    <a:pt x="102633" y="443382"/>
                    <a:pt x="62581" y="442680"/>
                    <a:pt x="22529" y="444085"/>
                  </a:cubicBezTo>
                  <a:cubicBezTo>
                    <a:pt x="7071" y="444788"/>
                    <a:pt x="-659" y="442680"/>
                    <a:pt x="44" y="423708"/>
                  </a:cubicBezTo>
                  <a:cubicBezTo>
                    <a:pt x="1449" y="382953"/>
                    <a:pt x="747" y="341496"/>
                    <a:pt x="44" y="300742"/>
                  </a:cubicBezTo>
                  <a:cubicBezTo>
                    <a:pt x="44" y="284580"/>
                    <a:pt x="6368" y="272635"/>
                    <a:pt x="18313" y="262798"/>
                  </a:cubicBezTo>
                  <a:cubicBezTo>
                    <a:pt x="33069" y="250150"/>
                    <a:pt x="46420" y="248042"/>
                    <a:pt x="59770" y="265609"/>
                  </a:cubicBezTo>
                  <a:cubicBezTo>
                    <a:pt x="71013" y="280365"/>
                    <a:pt x="82958" y="299336"/>
                    <a:pt x="106146" y="289499"/>
                  </a:cubicBezTo>
                  <a:cubicBezTo>
                    <a:pt x="130037" y="279662"/>
                    <a:pt x="146198" y="261393"/>
                    <a:pt x="148306" y="233989"/>
                  </a:cubicBezTo>
                  <a:cubicBezTo>
                    <a:pt x="149009" y="218530"/>
                    <a:pt x="149712" y="203072"/>
                    <a:pt x="143388" y="188316"/>
                  </a:cubicBezTo>
                  <a:cubicBezTo>
                    <a:pt x="125821" y="149669"/>
                    <a:pt x="90688" y="142642"/>
                    <a:pt x="64689" y="171452"/>
                  </a:cubicBezTo>
                  <a:cubicBezTo>
                    <a:pt x="56960" y="179884"/>
                    <a:pt x="52041" y="196045"/>
                    <a:pt x="35880" y="190423"/>
                  </a:cubicBezTo>
                  <a:cubicBezTo>
                    <a:pt x="17611" y="184100"/>
                    <a:pt x="2855" y="171452"/>
                    <a:pt x="2152" y="151777"/>
                  </a:cubicBezTo>
                  <a:cubicBezTo>
                    <a:pt x="747" y="105401"/>
                    <a:pt x="1449" y="59025"/>
                    <a:pt x="1449" y="11947"/>
                  </a:cubicBezTo>
                  <a:cubicBezTo>
                    <a:pt x="1449" y="-4214"/>
                    <a:pt x="12692" y="704"/>
                    <a:pt x="20421" y="704"/>
                  </a:cubicBezTo>
                  <a:cubicBezTo>
                    <a:pt x="87174" y="1407"/>
                    <a:pt x="154630" y="1407"/>
                    <a:pt x="222086" y="1407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B32A2E64-5366-4C29-915D-F66F73342736}"/>
                </a:ext>
              </a:extLst>
            </p:cNvPr>
            <p:cNvSpPr/>
            <p:nvPr/>
          </p:nvSpPr>
          <p:spPr>
            <a:xfrm>
              <a:off x="6682796" y="3092504"/>
              <a:ext cx="795978" cy="1061303"/>
            </a:xfrm>
            <a:custGeom>
              <a:avLst/>
              <a:gdLst>
                <a:gd name="connsiteX0" fmla="*/ 442778 w 442678"/>
                <a:gd name="connsiteY0" fmla="*/ 370410 h 590237"/>
                <a:gd name="connsiteX1" fmla="*/ 443481 w 442678"/>
                <a:gd name="connsiteY1" fmla="*/ 570669 h 590237"/>
                <a:gd name="connsiteX2" fmla="*/ 422401 w 442678"/>
                <a:gd name="connsiteY2" fmla="*/ 592452 h 590237"/>
                <a:gd name="connsiteX3" fmla="*/ 307164 w 442678"/>
                <a:gd name="connsiteY3" fmla="*/ 591749 h 590237"/>
                <a:gd name="connsiteX4" fmla="*/ 269220 w 442678"/>
                <a:gd name="connsiteY4" fmla="*/ 579803 h 590237"/>
                <a:gd name="connsiteX5" fmla="*/ 268517 w 442678"/>
                <a:gd name="connsiteY5" fmla="*/ 529212 h 590237"/>
                <a:gd name="connsiteX6" fmla="*/ 290300 w 442678"/>
                <a:gd name="connsiteY6" fmla="*/ 489160 h 590237"/>
                <a:gd name="connsiteX7" fmla="*/ 246032 w 442678"/>
                <a:gd name="connsiteY7" fmla="*/ 445595 h 590237"/>
                <a:gd name="connsiteX8" fmla="*/ 165929 w 442678"/>
                <a:gd name="connsiteY8" fmla="*/ 465972 h 590237"/>
                <a:gd name="connsiteX9" fmla="*/ 169442 w 442678"/>
                <a:gd name="connsiteY9" fmla="*/ 524293 h 590237"/>
                <a:gd name="connsiteX10" fmla="*/ 189819 w 442678"/>
                <a:gd name="connsiteY10" fmla="*/ 558021 h 590237"/>
                <a:gd name="connsiteX11" fmla="*/ 143443 w 442678"/>
                <a:gd name="connsiteY11" fmla="*/ 590343 h 590237"/>
                <a:gd name="connsiteX12" fmla="*/ 14856 w 442678"/>
                <a:gd name="connsiteY12" fmla="*/ 591046 h 590237"/>
                <a:gd name="connsiteX13" fmla="*/ 100 w 442678"/>
                <a:gd name="connsiteY13" fmla="*/ 574885 h 590237"/>
                <a:gd name="connsiteX14" fmla="*/ 100 w 442678"/>
                <a:gd name="connsiteY14" fmla="*/ 446297 h 590237"/>
                <a:gd name="connsiteX15" fmla="*/ 31720 w 442678"/>
                <a:gd name="connsiteY15" fmla="*/ 402732 h 590237"/>
                <a:gd name="connsiteX16" fmla="*/ 66150 w 442678"/>
                <a:gd name="connsiteY16" fmla="*/ 421704 h 590237"/>
                <a:gd name="connsiteX17" fmla="*/ 142038 w 442678"/>
                <a:gd name="connsiteY17" fmla="*/ 406246 h 590237"/>
                <a:gd name="connsiteX18" fmla="*/ 125174 w 442678"/>
                <a:gd name="connsiteY18" fmla="*/ 313494 h 590237"/>
                <a:gd name="connsiteX19" fmla="*/ 66853 w 442678"/>
                <a:gd name="connsiteY19" fmla="*/ 317710 h 590237"/>
                <a:gd name="connsiteX20" fmla="*/ 33828 w 442678"/>
                <a:gd name="connsiteY20" fmla="*/ 337384 h 590237"/>
                <a:gd name="connsiteX21" fmla="*/ 802 w 442678"/>
                <a:gd name="connsiteY21" fmla="*/ 291711 h 590237"/>
                <a:gd name="connsiteX22" fmla="*/ 100 w 442678"/>
                <a:gd name="connsiteY22" fmla="*/ 168745 h 590237"/>
                <a:gd name="connsiteX23" fmla="*/ 19774 w 442678"/>
                <a:gd name="connsiteY23" fmla="*/ 149071 h 590237"/>
                <a:gd name="connsiteX24" fmla="*/ 135011 w 442678"/>
                <a:gd name="connsiteY24" fmla="*/ 149773 h 590237"/>
                <a:gd name="connsiteX25" fmla="*/ 165929 w 442678"/>
                <a:gd name="connsiteY25" fmla="*/ 141341 h 590237"/>
                <a:gd name="connsiteX26" fmla="*/ 166631 w 442678"/>
                <a:gd name="connsiteY26" fmla="*/ 107613 h 590237"/>
                <a:gd name="connsiteX27" fmla="*/ 163820 w 442678"/>
                <a:gd name="connsiteY27" fmla="*/ 21186 h 590237"/>
                <a:gd name="connsiteX28" fmla="*/ 294516 w 442678"/>
                <a:gd name="connsiteY28" fmla="*/ 35942 h 590237"/>
                <a:gd name="connsiteX29" fmla="*/ 288192 w 442678"/>
                <a:gd name="connsiteY29" fmla="*/ 101992 h 590237"/>
                <a:gd name="connsiteX30" fmla="*/ 269923 w 442678"/>
                <a:gd name="connsiteY30" fmla="*/ 130099 h 590237"/>
                <a:gd name="connsiteX31" fmla="*/ 308569 w 442678"/>
                <a:gd name="connsiteY31" fmla="*/ 150476 h 590237"/>
                <a:gd name="connsiteX32" fmla="*/ 420995 w 442678"/>
                <a:gd name="connsiteY32" fmla="*/ 149773 h 590237"/>
                <a:gd name="connsiteX33" fmla="*/ 444183 w 442678"/>
                <a:gd name="connsiteY33" fmla="*/ 174367 h 590237"/>
                <a:gd name="connsiteX34" fmla="*/ 442778 w 442678"/>
                <a:gd name="connsiteY34" fmla="*/ 3704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590237">
                  <a:moveTo>
                    <a:pt x="442778" y="370410"/>
                  </a:moveTo>
                  <a:cubicBezTo>
                    <a:pt x="442778" y="437163"/>
                    <a:pt x="442075" y="503916"/>
                    <a:pt x="443481" y="570669"/>
                  </a:cubicBezTo>
                  <a:cubicBezTo>
                    <a:pt x="443481" y="587533"/>
                    <a:pt x="439967" y="592452"/>
                    <a:pt x="422401" y="592452"/>
                  </a:cubicBezTo>
                  <a:cubicBezTo>
                    <a:pt x="384457" y="591046"/>
                    <a:pt x="345810" y="591749"/>
                    <a:pt x="307164" y="591749"/>
                  </a:cubicBezTo>
                  <a:cubicBezTo>
                    <a:pt x="293111" y="591749"/>
                    <a:pt x="279760" y="590343"/>
                    <a:pt x="269220" y="579803"/>
                  </a:cubicBezTo>
                  <a:cubicBezTo>
                    <a:pt x="252356" y="562940"/>
                    <a:pt x="241114" y="548184"/>
                    <a:pt x="268517" y="529212"/>
                  </a:cubicBezTo>
                  <a:cubicBezTo>
                    <a:pt x="281868" y="520077"/>
                    <a:pt x="296624" y="508835"/>
                    <a:pt x="290300" y="489160"/>
                  </a:cubicBezTo>
                  <a:cubicBezTo>
                    <a:pt x="283273" y="467377"/>
                    <a:pt x="269220" y="450514"/>
                    <a:pt x="246032" y="445595"/>
                  </a:cubicBezTo>
                  <a:cubicBezTo>
                    <a:pt x="216520" y="439271"/>
                    <a:pt x="187711" y="439974"/>
                    <a:pt x="165929" y="465972"/>
                  </a:cubicBezTo>
                  <a:cubicBezTo>
                    <a:pt x="146957" y="488457"/>
                    <a:pt x="147659" y="504619"/>
                    <a:pt x="169442" y="524293"/>
                  </a:cubicBezTo>
                  <a:cubicBezTo>
                    <a:pt x="179279" y="533428"/>
                    <a:pt x="197548" y="539049"/>
                    <a:pt x="189819" y="558021"/>
                  </a:cubicBezTo>
                  <a:cubicBezTo>
                    <a:pt x="181387" y="577696"/>
                    <a:pt x="165929" y="590343"/>
                    <a:pt x="143443" y="590343"/>
                  </a:cubicBezTo>
                  <a:cubicBezTo>
                    <a:pt x="100581" y="590343"/>
                    <a:pt x="57718" y="590343"/>
                    <a:pt x="14856" y="591046"/>
                  </a:cubicBezTo>
                  <a:cubicBezTo>
                    <a:pt x="2208" y="591046"/>
                    <a:pt x="-603" y="586128"/>
                    <a:pt x="100" y="574885"/>
                  </a:cubicBezTo>
                  <a:cubicBezTo>
                    <a:pt x="802" y="532022"/>
                    <a:pt x="100" y="489160"/>
                    <a:pt x="100" y="446297"/>
                  </a:cubicBezTo>
                  <a:cubicBezTo>
                    <a:pt x="100" y="424515"/>
                    <a:pt x="13450" y="410462"/>
                    <a:pt x="31720" y="402732"/>
                  </a:cubicBezTo>
                  <a:cubicBezTo>
                    <a:pt x="49989" y="394300"/>
                    <a:pt x="57016" y="411164"/>
                    <a:pt x="66150" y="421704"/>
                  </a:cubicBezTo>
                  <a:cubicBezTo>
                    <a:pt x="90743" y="449108"/>
                    <a:pt x="122363" y="442784"/>
                    <a:pt x="142038" y="406246"/>
                  </a:cubicBezTo>
                  <a:cubicBezTo>
                    <a:pt x="156794" y="378139"/>
                    <a:pt x="148362" y="332466"/>
                    <a:pt x="125174" y="313494"/>
                  </a:cubicBezTo>
                  <a:cubicBezTo>
                    <a:pt x="101986" y="294522"/>
                    <a:pt x="87230" y="295927"/>
                    <a:pt x="66853" y="317710"/>
                  </a:cubicBezTo>
                  <a:cubicBezTo>
                    <a:pt x="57718" y="326844"/>
                    <a:pt x="54205" y="346519"/>
                    <a:pt x="33828" y="337384"/>
                  </a:cubicBezTo>
                  <a:cubicBezTo>
                    <a:pt x="13450" y="328953"/>
                    <a:pt x="802" y="314899"/>
                    <a:pt x="802" y="291711"/>
                  </a:cubicBezTo>
                  <a:cubicBezTo>
                    <a:pt x="100" y="250957"/>
                    <a:pt x="1505" y="209500"/>
                    <a:pt x="100" y="168745"/>
                  </a:cubicBezTo>
                  <a:cubicBezTo>
                    <a:pt x="-603" y="153287"/>
                    <a:pt x="3613" y="148368"/>
                    <a:pt x="19774" y="149071"/>
                  </a:cubicBezTo>
                  <a:cubicBezTo>
                    <a:pt x="58421" y="150476"/>
                    <a:pt x="96365" y="149071"/>
                    <a:pt x="135011" y="149773"/>
                  </a:cubicBezTo>
                  <a:cubicBezTo>
                    <a:pt x="146254" y="149773"/>
                    <a:pt x="156794" y="149071"/>
                    <a:pt x="165929" y="141341"/>
                  </a:cubicBezTo>
                  <a:cubicBezTo>
                    <a:pt x="179279" y="130099"/>
                    <a:pt x="184198" y="121667"/>
                    <a:pt x="166631" y="107613"/>
                  </a:cubicBezTo>
                  <a:cubicBezTo>
                    <a:pt x="130795" y="79507"/>
                    <a:pt x="130795" y="52103"/>
                    <a:pt x="163820" y="21186"/>
                  </a:cubicBezTo>
                  <a:cubicBezTo>
                    <a:pt x="199656" y="-12542"/>
                    <a:pt x="266409" y="-4813"/>
                    <a:pt x="294516" y="35942"/>
                  </a:cubicBezTo>
                  <a:cubicBezTo>
                    <a:pt x="312083" y="61238"/>
                    <a:pt x="309272" y="79507"/>
                    <a:pt x="288192" y="101992"/>
                  </a:cubicBezTo>
                  <a:cubicBezTo>
                    <a:pt x="280463" y="109721"/>
                    <a:pt x="260788" y="112532"/>
                    <a:pt x="269923" y="130099"/>
                  </a:cubicBezTo>
                  <a:cubicBezTo>
                    <a:pt x="277652" y="144855"/>
                    <a:pt x="291705" y="150476"/>
                    <a:pt x="308569" y="150476"/>
                  </a:cubicBezTo>
                  <a:cubicBezTo>
                    <a:pt x="345810" y="149773"/>
                    <a:pt x="383754" y="151881"/>
                    <a:pt x="420995" y="149773"/>
                  </a:cubicBezTo>
                  <a:cubicBezTo>
                    <a:pt x="441373" y="149071"/>
                    <a:pt x="444886" y="155395"/>
                    <a:pt x="444183" y="174367"/>
                  </a:cubicBezTo>
                  <a:cubicBezTo>
                    <a:pt x="442075" y="239011"/>
                    <a:pt x="442778" y="305062"/>
                    <a:pt x="442778" y="37041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7F82B953-7BFD-4A34-9233-6E5E40172DD5}"/>
                </a:ext>
              </a:extLst>
            </p:cNvPr>
            <p:cNvSpPr/>
            <p:nvPr/>
          </p:nvSpPr>
          <p:spPr>
            <a:xfrm>
              <a:off x="5090840" y="3092504"/>
              <a:ext cx="795978" cy="1326628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DE83975-D6E5-42AA-A677-72EB86DCE0FC}"/>
              </a:ext>
            </a:extLst>
          </p:cNvPr>
          <p:cNvSpPr txBox="1"/>
          <p:nvPr/>
        </p:nvSpPr>
        <p:spPr>
          <a:xfrm>
            <a:off x="8686367" y="1658938"/>
            <a:ext cx="2738140" cy="535531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Est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les patrons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empiètent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aussi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sur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collègues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? Comment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réagissent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ils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à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cela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altLang="ko-KR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5DEFCEE-DC42-446A-9F55-C20C278AF22F}"/>
              </a:ext>
            </a:extLst>
          </p:cNvPr>
          <p:cNvSpPr txBox="1"/>
          <p:nvPr/>
        </p:nvSpPr>
        <p:spPr>
          <a:xfrm>
            <a:off x="8731673" y="4879086"/>
            <a:ext cx="2738140" cy="3877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Est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qu’il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demande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cela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aux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autres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746D41C-A7B8-4D01-98C5-DD09DB656F4F}"/>
              </a:ext>
            </a:extLst>
          </p:cNvPr>
          <p:cNvSpPr txBox="1"/>
          <p:nvPr/>
        </p:nvSpPr>
        <p:spPr>
          <a:xfrm>
            <a:off x="810431" y="1820957"/>
            <a:ext cx="2738140" cy="646331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Dans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chaque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projet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aussi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il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y a des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risques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, de la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pression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des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fois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, non?</a:t>
            </a:r>
          </a:p>
          <a:p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AD9040BC-9098-4C17-AC46-1C81E2C4F279}"/>
              </a:ext>
            </a:extLst>
          </p:cNvPr>
          <p:cNvSpPr txBox="1"/>
          <p:nvPr/>
        </p:nvSpPr>
        <p:spPr>
          <a:xfrm>
            <a:off x="398063" y="4531432"/>
            <a:ext cx="2724260" cy="276999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Des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exemples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de derangement?</a:t>
            </a:r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42" name="Elbow Connector 10">
            <a:extLst>
              <a:ext uri="{FF2B5EF4-FFF2-40B4-BE49-F238E27FC236}">
                <a16:creationId xmlns:a16="http://schemas.microsoft.com/office/drawing/2014/main" xmlns="" id="{41C673A4-5875-4C74-966B-08BE942E5FD4}"/>
              </a:ext>
            </a:extLst>
          </p:cNvPr>
          <p:cNvCxnSpPr>
            <a:cxnSpLocks/>
          </p:cNvCxnSpPr>
          <p:nvPr/>
        </p:nvCxnSpPr>
        <p:spPr>
          <a:xfrm flipV="1">
            <a:off x="7363406" y="1926706"/>
            <a:ext cx="1109389" cy="682837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124">
            <a:extLst>
              <a:ext uri="{FF2B5EF4-FFF2-40B4-BE49-F238E27FC236}">
                <a16:creationId xmlns:a16="http://schemas.microsoft.com/office/drawing/2014/main" xmlns="" id="{DABD43B8-C3BF-4339-9B7F-76AC730129B3}"/>
              </a:ext>
            </a:extLst>
          </p:cNvPr>
          <p:cNvCxnSpPr>
            <a:cxnSpLocks/>
          </p:cNvCxnSpPr>
          <p:nvPr/>
        </p:nvCxnSpPr>
        <p:spPr>
          <a:xfrm rot="10800000">
            <a:off x="7530888" y="4928815"/>
            <a:ext cx="1083135" cy="41152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132">
            <a:extLst>
              <a:ext uri="{FF2B5EF4-FFF2-40B4-BE49-F238E27FC236}">
                <a16:creationId xmlns:a16="http://schemas.microsoft.com/office/drawing/2014/main" xmlns="" id="{DBB58366-73AB-4B78-8BAE-C66907BB17E5}"/>
              </a:ext>
            </a:extLst>
          </p:cNvPr>
          <p:cNvCxnSpPr>
            <a:cxnSpLocks/>
          </p:cNvCxnSpPr>
          <p:nvPr/>
        </p:nvCxnSpPr>
        <p:spPr>
          <a:xfrm flipV="1">
            <a:off x="2845273" y="4537910"/>
            <a:ext cx="1671544" cy="414394"/>
          </a:xfrm>
          <a:prstGeom prst="bentConnector3">
            <a:avLst>
              <a:gd name="adj1" fmla="val 556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138">
            <a:extLst>
              <a:ext uri="{FF2B5EF4-FFF2-40B4-BE49-F238E27FC236}">
                <a16:creationId xmlns:a16="http://schemas.microsoft.com/office/drawing/2014/main" xmlns="" id="{42E0744A-1EAB-4E11-A699-2A70517F2224}"/>
              </a:ext>
            </a:extLst>
          </p:cNvPr>
          <p:cNvCxnSpPr>
            <a:cxnSpLocks/>
          </p:cNvCxnSpPr>
          <p:nvPr/>
        </p:nvCxnSpPr>
        <p:spPr>
          <a:xfrm>
            <a:off x="3720911" y="1985190"/>
            <a:ext cx="1107684" cy="62089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37">
            <a:extLst>
              <a:ext uri="{FF2B5EF4-FFF2-40B4-BE49-F238E27FC236}">
                <a16:creationId xmlns:a16="http://schemas.microsoft.com/office/drawing/2014/main" xmlns="" id="{5B94F503-C345-46D7-AA74-4161C26D8489}"/>
              </a:ext>
            </a:extLst>
          </p:cNvPr>
          <p:cNvSpPr txBox="1"/>
          <p:nvPr/>
        </p:nvSpPr>
        <p:spPr>
          <a:xfrm>
            <a:off x="810431" y="2458653"/>
            <a:ext cx="2738140" cy="48628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dirty="0" err="1" smtClean="0">
                <a:cs typeface="Arial" pitchFamily="34" charset="0"/>
              </a:rPr>
              <a:t>Oui</a:t>
            </a:r>
            <a:r>
              <a:rPr lang="en-US" altLang="ko-KR" sz="1600" dirty="0" smtClean="0">
                <a:cs typeface="Arial" pitchFamily="34" charset="0"/>
              </a:rPr>
              <a:t>, </a:t>
            </a:r>
            <a:r>
              <a:rPr lang="en-US" altLang="ko-KR" sz="1600" dirty="0" err="1" smtClean="0">
                <a:cs typeface="Arial" pitchFamily="34" charset="0"/>
              </a:rPr>
              <a:t>mais</a:t>
            </a:r>
            <a:r>
              <a:rPr lang="en-US" altLang="ko-KR" sz="1600" dirty="0" smtClean="0">
                <a:cs typeface="Arial" pitchFamily="34" charset="0"/>
              </a:rPr>
              <a:t> je </a:t>
            </a:r>
            <a:r>
              <a:rPr lang="en-US" altLang="ko-KR" sz="1600" dirty="0" err="1" smtClean="0">
                <a:cs typeface="Arial" pitchFamily="34" charset="0"/>
              </a:rPr>
              <a:t>n’aurai</a:t>
            </a:r>
            <a:r>
              <a:rPr lang="en-US" altLang="ko-KR" sz="1600" dirty="0" smtClean="0">
                <a:cs typeface="Arial" pitchFamily="34" charset="0"/>
              </a:rPr>
              <a:t> pas à </a:t>
            </a:r>
            <a:r>
              <a:rPr lang="en-US" altLang="ko-KR" sz="1600" dirty="0" err="1" smtClean="0">
                <a:cs typeface="Arial" pitchFamily="34" charset="0"/>
              </a:rPr>
              <a:t>subir</a:t>
            </a:r>
            <a:r>
              <a:rPr lang="en-US" altLang="ko-KR" sz="1600" dirty="0" smtClean="0">
                <a:cs typeface="Arial" pitchFamily="34" charset="0"/>
              </a:rPr>
              <a:t> la </a:t>
            </a:r>
            <a:r>
              <a:rPr lang="en-US" altLang="ko-KR" sz="1600" dirty="0" err="1" smtClean="0">
                <a:cs typeface="Arial" pitchFamily="34" charset="0"/>
              </a:rPr>
              <a:t>pression</a:t>
            </a:r>
            <a:r>
              <a:rPr lang="en-US" altLang="ko-KR" sz="1600" dirty="0" smtClean="0">
                <a:cs typeface="Arial" pitchFamily="34" charset="0"/>
              </a:rPr>
              <a:t> des patrons</a:t>
            </a:r>
            <a:endParaRPr lang="en-US" altLang="ko-KR" sz="1600" dirty="0">
              <a:cs typeface="Arial" pitchFamily="34" charset="0"/>
            </a:endParaRP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xmlns="" id="{DEE9E86D-E56D-42D3-B4C9-662BA9B3A96C}"/>
              </a:ext>
            </a:extLst>
          </p:cNvPr>
          <p:cNvSpPr txBox="1"/>
          <p:nvPr/>
        </p:nvSpPr>
        <p:spPr>
          <a:xfrm>
            <a:off x="8643430" y="2329813"/>
            <a:ext cx="2738140" cy="12003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fr-FR" altLang="ko-KR" dirty="0" smtClean="0">
                <a:cs typeface="Arial" pitchFamily="34" charset="0"/>
              </a:rPr>
              <a:t>Non, uniquement avec moi. Uniquement un des patrons pas tous. Avec les autres, il n’ose pas les déranger</a:t>
            </a:r>
            <a:endParaRPr lang="en-US" altLang="ko-KR" dirty="0">
              <a:cs typeface="Arial" pitchFamily="34" charset="0"/>
            </a:endParaRPr>
          </a:p>
        </p:txBody>
      </p:sp>
      <p:sp>
        <p:nvSpPr>
          <p:cNvPr id="47" name="TextBox 34">
            <a:extLst>
              <a:ext uri="{FF2B5EF4-FFF2-40B4-BE49-F238E27FC236}">
                <a16:creationId xmlns:a16="http://schemas.microsoft.com/office/drawing/2014/main" xmlns="" id="{BEFFC0C1-1674-46D1-9C2C-027C837CB709}"/>
              </a:ext>
            </a:extLst>
          </p:cNvPr>
          <p:cNvSpPr txBox="1"/>
          <p:nvPr/>
        </p:nvSpPr>
        <p:spPr>
          <a:xfrm>
            <a:off x="8686367" y="5519963"/>
            <a:ext cx="2738140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dirty="0" smtClean="0">
                <a:cs typeface="Arial" pitchFamily="34" charset="0"/>
              </a:rPr>
              <a:t>Non. Si des </a:t>
            </a:r>
            <a:r>
              <a:rPr lang="en-US" altLang="ko-KR" sz="1600" dirty="0" err="1" smtClean="0">
                <a:cs typeface="Arial" pitchFamily="34" charset="0"/>
              </a:rPr>
              <a:t>fois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il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leur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demande</a:t>
            </a:r>
            <a:r>
              <a:rPr lang="en-US" altLang="ko-KR" sz="1600" dirty="0" smtClean="0">
                <a:cs typeface="Arial" pitchFamily="34" charset="0"/>
              </a:rPr>
              <a:t> de faire un </a:t>
            </a:r>
            <a:r>
              <a:rPr lang="en-US" altLang="ko-KR" sz="1600" dirty="0" err="1" smtClean="0">
                <a:cs typeface="Arial" pitchFamily="34" charset="0"/>
              </a:rPr>
              <a:t>truc</a:t>
            </a:r>
            <a:r>
              <a:rPr lang="en-US" altLang="ko-KR" sz="1600" dirty="0" smtClean="0">
                <a:cs typeface="Arial" pitchFamily="34" charset="0"/>
              </a:rPr>
              <a:t>, </a:t>
            </a:r>
            <a:r>
              <a:rPr lang="en-US" altLang="ko-KR" sz="1600" dirty="0" err="1" smtClean="0">
                <a:cs typeface="Arial" pitchFamily="34" charset="0"/>
              </a:rPr>
              <a:t>il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disent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oui</a:t>
            </a:r>
            <a:r>
              <a:rPr lang="en-US" altLang="ko-KR" sz="1600" dirty="0" smtClean="0">
                <a:cs typeface="Arial" pitchFamily="34" charset="0"/>
              </a:rPr>
              <a:t>. </a:t>
            </a:r>
            <a:r>
              <a:rPr lang="en-US" altLang="ko-KR" sz="1600" dirty="0" err="1" smtClean="0">
                <a:cs typeface="Arial" pitchFamily="34" charset="0"/>
              </a:rPr>
              <a:t>Mais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ils</a:t>
            </a:r>
            <a:r>
              <a:rPr lang="en-US" altLang="ko-KR" sz="1600" dirty="0" smtClean="0">
                <a:cs typeface="Arial" pitchFamily="34" charset="0"/>
              </a:rPr>
              <a:t> font les choses de travers. Et on </a:t>
            </a:r>
            <a:r>
              <a:rPr lang="en-US" altLang="ko-KR" sz="1600" dirty="0" err="1" smtClean="0">
                <a:cs typeface="Arial" pitchFamily="34" charset="0"/>
              </a:rPr>
              <a:t>est</a:t>
            </a:r>
            <a:r>
              <a:rPr lang="en-US" altLang="ko-KR" sz="1600" dirty="0" smtClean="0">
                <a:cs typeface="Arial" pitchFamily="34" charset="0"/>
              </a:rPr>
              <a:t> oblige de </a:t>
            </a:r>
            <a:r>
              <a:rPr lang="en-US" altLang="ko-KR" sz="1600" dirty="0" err="1" smtClean="0">
                <a:cs typeface="Arial" pitchFamily="34" charset="0"/>
              </a:rPr>
              <a:t>refaire</a:t>
            </a:r>
            <a:endParaRPr lang="en-US" altLang="ko-KR" sz="1600" dirty="0">
              <a:cs typeface="Arial" pitchFamily="34" charset="0"/>
            </a:endParaRPr>
          </a:p>
        </p:txBody>
      </p:sp>
      <p:sp>
        <p:nvSpPr>
          <p:cNvPr id="48" name="TextBox 40">
            <a:extLst>
              <a:ext uri="{FF2B5EF4-FFF2-40B4-BE49-F238E27FC236}">
                <a16:creationId xmlns:a16="http://schemas.microsoft.com/office/drawing/2014/main" xmlns="" id="{76F5B051-4785-45AE-9AB6-73A0FB326068}"/>
              </a:ext>
            </a:extLst>
          </p:cNvPr>
          <p:cNvSpPr txBox="1"/>
          <p:nvPr/>
        </p:nvSpPr>
        <p:spPr>
          <a:xfrm>
            <a:off x="323529" y="4938487"/>
            <a:ext cx="4280143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600" dirty="0" smtClean="0">
                <a:cs typeface="Arial" pitchFamily="34" charset="0"/>
              </a:rPr>
              <a:t>La première </a:t>
            </a:r>
            <a:r>
              <a:rPr lang="en-US" altLang="ko-KR" sz="1600" dirty="0" err="1" smtClean="0">
                <a:cs typeface="Arial" pitchFamily="34" charset="0"/>
              </a:rPr>
              <a:t>fois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que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j’ai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intégré</a:t>
            </a:r>
            <a:r>
              <a:rPr lang="en-US" altLang="ko-KR" sz="1600" dirty="0" smtClean="0">
                <a:cs typeface="Arial" pitchFamily="34" charset="0"/>
              </a:rPr>
              <a:t> le </a:t>
            </a:r>
            <a:r>
              <a:rPr lang="en-US" altLang="ko-KR" sz="1600" dirty="0" err="1" smtClean="0">
                <a:cs typeface="Arial" pitchFamily="34" charset="0"/>
              </a:rPr>
              <a:t>groupe</a:t>
            </a:r>
            <a:r>
              <a:rPr lang="en-US" altLang="ko-KR" sz="1600" dirty="0" smtClean="0">
                <a:cs typeface="Arial" pitchFamily="34" charset="0"/>
              </a:rPr>
              <a:t>, </a:t>
            </a:r>
            <a:r>
              <a:rPr lang="en-US" altLang="ko-KR" sz="1600" dirty="0" err="1" smtClean="0">
                <a:cs typeface="Arial" pitchFamily="34" charset="0"/>
              </a:rPr>
              <a:t>il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m’a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demandé</a:t>
            </a:r>
            <a:r>
              <a:rPr lang="en-US" altLang="ko-KR" sz="1600" dirty="0" smtClean="0">
                <a:cs typeface="Arial" pitchFamily="34" charset="0"/>
              </a:rPr>
              <a:t> de </a:t>
            </a:r>
            <a:r>
              <a:rPr lang="en-US" altLang="ko-KR" sz="1600" dirty="0" err="1" smtClean="0">
                <a:cs typeface="Arial" pitchFamily="34" charset="0"/>
              </a:rPr>
              <a:t>compter</a:t>
            </a:r>
            <a:r>
              <a:rPr lang="en-US" altLang="ko-KR" sz="1600" dirty="0" smtClean="0">
                <a:cs typeface="Arial" pitchFamily="34" charset="0"/>
              </a:rPr>
              <a:t> les trombones. Il me </a:t>
            </a:r>
            <a:r>
              <a:rPr lang="en-US" altLang="ko-KR" sz="1600" dirty="0" err="1" smtClean="0">
                <a:cs typeface="Arial" pitchFamily="34" charset="0"/>
              </a:rPr>
              <a:t>donne</a:t>
            </a:r>
            <a:r>
              <a:rPr lang="en-US" altLang="ko-KR" sz="1600" dirty="0" smtClean="0">
                <a:cs typeface="Arial" pitchFamily="34" charset="0"/>
              </a:rPr>
              <a:t> 3000 dhs et me </a:t>
            </a:r>
            <a:r>
              <a:rPr lang="en-US" altLang="ko-KR" sz="1600" dirty="0" err="1" smtClean="0">
                <a:cs typeface="Arial" pitchFamily="34" charset="0"/>
              </a:rPr>
              <a:t>demande</a:t>
            </a:r>
            <a:r>
              <a:rPr lang="en-US" altLang="ko-KR" sz="1600" dirty="0" smtClean="0">
                <a:cs typeface="Arial" pitchFamily="34" charset="0"/>
              </a:rPr>
              <a:t> de les </a:t>
            </a:r>
            <a:r>
              <a:rPr lang="en-US" altLang="ko-KR" sz="1600" dirty="0" err="1" smtClean="0">
                <a:cs typeface="Arial" pitchFamily="34" charset="0"/>
              </a:rPr>
              <a:t>convertir</a:t>
            </a:r>
            <a:r>
              <a:rPr lang="en-US" altLang="ko-KR" sz="1600" dirty="0" smtClean="0">
                <a:cs typeface="Arial" pitchFamily="34" charset="0"/>
              </a:rPr>
              <a:t> en pièce de 10 dhs…</a:t>
            </a:r>
            <a:r>
              <a:rPr lang="en-US" altLang="ko-KR" sz="1600" dirty="0" err="1" smtClean="0">
                <a:cs typeface="Arial" pitchFamily="34" charset="0"/>
              </a:rPr>
              <a:t>etc</a:t>
            </a:r>
            <a:r>
              <a:rPr lang="en-US" altLang="ko-KR" sz="1600" dirty="0" smtClean="0">
                <a:cs typeface="Arial" pitchFamily="34" charset="0"/>
              </a:rPr>
              <a:t>,</a:t>
            </a:r>
            <a:endParaRPr lang="ko-KR" altLang="en-US" sz="16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9976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Exploration du </a:t>
            </a:r>
            <a:r>
              <a:rPr lang="en-US" dirty="0" err="1" smtClean="0"/>
              <a:t>problème</a:t>
            </a:r>
            <a:r>
              <a:rPr lang="en-US" dirty="0" smtClean="0"/>
              <a:t> et </a:t>
            </a:r>
            <a:r>
              <a:rPr lang="en-US" dirty="0" err="1" smtClean="0"/>
              <a:t>affinement</a:t>
            </a:r>
            <a:r>
              <a:rPr lang="en-US" dirty="0" smtClean="0"/>
              <a:t> de </a:t>
            </a:r>
            <a:r>
              <a:rPr lang="en-US" dirty="0" err="1" smtClean="0"/>
              <a:t>l’objectif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28C106-DA67-4BCB-B80C-71D3E375062F}"/>
              </a:ext>
            </a:extLst>
          </p:cNvPr>
          <p:cNvGrpSpPr/>
          <p:nvPr/>
        </p:nvGrpSpPr>
        <p:grpSpPr>
          <a:xfrm rot="2700000">
            <a:off x="4435420" y="2405260"/>
            <a:ext cx="3349414" cy="3272616"/>
            <a:chOff x="5090840" y="2579702"/>
            <a:chExt cx="2387934" cy="233318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2396029A-B2AB-43B6-AF52-20687C602FE0}"/>
                </a:ext>
              </a:extLst>
            </p:cNvPr>
            <p:cNvSpPr/>
            <p:nvPr/>
          </p:nvSpPr>
          <p:spPr>
            <a:xfrm>
              <a:off x="5621493" y="4116906"/>
              <a:ext cx="1326628" cy="79597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F6A5AC6-C0F4-4C2A-892B-CF763FB3DA45}"/>
                </a:ext>
              </a:extLst>
            </p:cNvPr>
            <p:cNvSpPr/>
            <p:nvPr/>
          </p:nvSpPr>
          <p:spPr>
            <a:xfrm>
              <a:off x="5886818" y="2579702"/>
              <a:ext cx="795978" cy="1061303"/>
            </a:xfrm>
            <a:custGeom>
              <a:avLst/>
              <a:gdLst>
                <a:gd name="connsiteX0" fmla="*/ 222086 w 442678"/>
                <a:gd name="connsiteY0" fmla="*/ 1407 h 590237"/>
                <a:gd name="connsiteX1" fmla="*/ 418832 w 442678"/>
                <a:gd name="connsiteY1" fmla="*/ 704 h 590237"/>
                <a:gd name="connsiteX2" fmla="*/ 443425 w 442678"/>
                <a:gd name="connsiteY2" fmla="*/ 23892 h 590237"/>
                <a:gd name="connsiteX3" fmla="*/ 442722 w 442678"/>
                <a:gd name="connsiteY3" fmla="*/ 136318 h 590237"/>
                <a:gd name="connsiteX4" fmla="*/ 428669 w 442678"/>
                <a:gd name="connsiteY4" fmla="*/ 176370 h 590237"/>
                <a:gd name="connsiteX5" fmla="*/ 380185 w 442678"/>
                <a:gd name="connsiteY5" fmla="*/ 175667 h 590237"/>
                <a:gd name="connsiteX6" fmla="*/ 338025 w 442678"/>
                <a:gd name="connsiteY6" fmla="*/ 153182 h 590237"/>
                <a:gd name="connsiteX7" fmla="*/ 295163 w 442678"/>
                <a:gd name="connsiteY7" fmla="*/ 201666 h 590237"/>
                <a:gd name="connsiteX8" fmla="*/ 319756 w 442678"/>
                <a:gd name="connsiteY8" fmla="*/ 280365 h 590237"/>
                <a:gd name="connsiteX9" fmla="*/ 373861 w 442678"/>
                <a:gd name="connsiteY9" fmla="*/ 275446 h 590237"/>
                <a:gd name="connsiteX10" fmla="*/ 410400 w 442678"/>
                <a:gd name="connsiteY10" fmla="*/ 254366 h 590237"/>
                <a:gd name="connsiteX11" fmla="*/ 442020 w 442678"/>
                <a:gd name="connsiteY11" fmla="*/ 298634 h 590237"/>
                <a:gd name="connsiteX12" fmla="*/ 442722 w 442678"/>
                <a:gd name="connsiteY12" fmla="*/ 430032 h 590237"/>
                <a:gd name="connsiteX13" fmla="*/ 425156 w 442678"/>
                <a:gd name="connsiteY13" fmla="*/ 443382 h 590237"/>
                <a:gd name="connsiteX14" fmla="*/ 307811 w 442678"/>
                <a:gd name="connsiteY14" fmla="*/ 443382 h 590237"/>
                <a:gd name="connsiteX15" fmla="*/ 276894 w 442678"/>
                <a:gd name="connsiteY15" fmla="*/ 451112 h 590237"/>
                <a:gd name="connsiteX16" fmla="*/ 276191 w 442678"/>
                <a:gd name="connsiteY16" fmla="*/ 482732 h 590237"/>
                <a:gd name="connsiteX17" fmla="*/ 301487 w 442678"/>
                <a:gd name="connsiteY17" fmla="*/ 538242 h 590237"/>
                <a:gd name="connsiteX18" fmla="*/ 245976 w 442678"/>
                <a:gd name="connsiteY18" fmla="*/ 588834 h 590237"/>
                <a:gd name="connsiteX19" fmla="*/ 152522 w 442678"/>
                <a:gd name="connsiteY19" fmla="*/ 560025 h 590237"/>
                <a:gd name="connsiteX20" fmla="*/ 158846 w 442678"/>
                <a:gd name="connsiteY20" fmla="*/ 488353 h 590237"/>
                <a:gd name="connsiteX21" fmla="*/ 175007 w 442678"/>
                <a:gd name="connsiteY21" fmla="*/ 463760 h 590237"/>
                <a:gd name="connsiteX22" fmla="*/ 142685 w 442678"/>
                <a:gd name="connsiteY22" fmla="*/ 443382 h 590237"/>
                <a:gd name="connsiteX23" fmla="*/ 22529 w 442678"/>
                <a:gd name="connsiteY23" fmla="*/ 444085 h 590237"/>
                <a:gd name="connsiteX24" fmla="*/ 44 w 442678"/>
                <a:gd name="connsiteY24" fmla="*/ 423708 h 590237"/>
                <a:gd name="connsiteX25" fmla="*/ 44 w 442678"/>
                <a:gd name="connsiteY25" fmla="*/ 300742 h 590237"/>
                <a:gd name="connsiteX26" fmla="*/ 18313 w 442678"/>
                <a:gd name="connsiteY26" fmla="*/ 262798 h 590237"/>
                <a:gd name="connsiteX27" fmla="*/ 59770 w 442678"/>
                <a:gd name="connsiteY27" fmla="*/ 265609 h 590237"/>
                <a:gd name="connsiteX28" fmla="*/ 106146 w 442678"/>
                <a:gd name="connsiteY28" fmla="*/ 289499 h 590237"/>
                <a:gd name="connsiteX29" fmla="*/ 148306 w 442678"/>
                <a:gd name="connsiteY29" fmla="*/ 233989 h 590237"/>
                <a:gd name="connsiteX30" fmla="*/ 143388 w 442678"/>
                <a:gd name="connsiteY30" fmla="*/ 188316 h 590237"/>
                <a:gd name="connsiteX31" fmla="*/ 64689 w 442678"/>
                <a:gd name="connsiteY31" fmla="*/ 171452 h 590237"/>
                <a:gd name="connsiteX32" fmla="*/ 35880 w 442678"/>
                <a:gd name="connsiteY32" fmla="*/ 190423 h 590237"/>
                <a:gd name="connsiteX33" fmla="*/ 2152 w 442678"/>
                <a:gd name="connsiteY33" fmla="*/ 151777 h 590237"/>
                <a:gd name="connsiteX34" fmla="*/ 1449 w 442678"/>
                <a:gd name="connsiteY34" fmla="*/ 11947 h 590237"/>
                <a:gd name="connsiteX35" fmla="*/ 20421 w 442678"/>
                <a:gd name="connsiteY35" fmla="*/ 704 h 590237"/>
                <a:gd name="connsiteX36" fmla="*/ 222086 w 442678"/>
                <a:gd name="connsiteY36" fmla="*/ 14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590237">
                  <a:moveTo>
                    <a:pt x="222086" y="1407"/>
                  </a:moveTo>
                  <a:cubicBezTo>
                    <a:pt x="287434" y="1407"/>
                    <a:pt x="353484" y="2110"/>
                    <a:pt x="418832" y="704"/>
                  </a:cubicBezTo>
                  <a:cubicBezTo>
                    <a:pt x="437101" y="704"/>
                    <a:pt x="444830" y="4218"/>
                    <a:pt x="443425" y="23892"/>
                  </a:cubicBezTo>
                  <a:cubicBezTo>
                    <a:pt x="442020" y="61133"/>
                    <a:pt x="442722" y="98374"/>
                    <a:pt x="442722" y="136318"/>
                  </a:cubicBezTo>
                  <a:cubicBezTo>
                    <a:pt x="442722" y="151777"/>
                    <a:pt x="439209" y="165128"/>
                    <a:pt x="428669" y="176370"/>
                  </a:cubicBezTo>
                  <a:cubicBezTo>
                    <a:pt x="408994" y="197450"/>
                    <a:pt x="399157" y="197450"/>
                    <a:pt x="380185" y="175667"/>
                  </a:cubicBezTo>
                  <a:cubicBezTo>
                    <a:pt x="368943" y="163020"/>
                    <a:pt x="358403" y="146156"/>
                    <a:pt x="338025" y="153182"/>
                  </a:cubicBezTo>
                  <a:cubicBezTo>
                    <a:pt x="315540" y="161614"/>
                    <a:pt x="298676" y="176370"/>
                    <a:pt x="295163" y="201666"/>
                  </a:cubicBezTo>
                  <a:cubicBezTo>
                    <a:pt x="290947" y="231881"/>
                    <a:pt x="291649" y="259987"/>
                    <a:pt x="319756" y="280365"/>
                  </a:cubicBezTo>
                  <a:cubicBezTo>
                    <a:pt x="342241" y="296526"/>
                    <a:pt x="354889" y="295823"/>
                    <a:pt x="373861" y="275446"/>
                  </a:cubicBezTo>
                  <a:cubicBezTo>
                    <a:pt x="383699" y="264906"/>
                    <a:pt x="390022" y="245231"/>
                    <a:pt x="410400" y="254366"/>
                  </a:cubicBezTo>
                  <a:cubicBezTo>
                    <a:pt x="429372" y="262798"/>
                    <a:pt x="441317" y="277554"/>
                    <a:pt x="442020" y="298634"/>
                  </a:cubicBezTo>
                  <a:cubicBezTo>
                    <a:pt x="442722" y="342199"/>
                    <a:pt x="442020" y="386467"/>
                    <a:pt x="442722" y="430032"/>
                  </a:cubicBezTo>
                  <a:cubicBezTo>
                    <a:pt x="442722" y="444085"/>
                    <a:pt x="434993" y="444085"/>
                    <a:pt x="425156" y="443382"/>
                  </a:cubicBezTo>
                  <a:cubicBezTo>
                    <a:pt x="385807" y="443382"/>
                    <a:pt x="346457" y="443382"/>
                    <a:pt x="307811" y="443382"/>
                  </a:cubicBezTo>
                  <a:cubicBezTo>
                    <a:pt x="296568" y="443382"/>
                    <a:pt x="286028" y="442680"/>
                    <a:pt x="276894" y="451112"/>
                  </a:cubicBezTo>
                  <a:cubicBezTo>
                    <a:pt x="266354" y="461652"/>
                    <a:pt x="258624" y="470786"/>
                    <a:pt x="276191" y="482732"/>
                  </a:cubicBezTo>
                  <a:cubicBezTo>
                    <a:pt x="295163" y="495380"/>
                    <a:pt x="309919" y="513649"/>
                    <a:pt x="301487" y="538242"/>
                  </a:cubicBezTo>
                  <a:cubicBezTo>
                    <a:pt x="292352" y="564241"/>
                    <a:pt x="274786" y="583213"/>
                    <a:pt x="245976" y="588834"/>
                  </a:cubicBezTo>
                  <a:cubicBezTo>
                    <a:pt x="209438" y="595861"/>
                    <a:pt x="177115" y="591645"/>
                    <a:pt x="152522" y="560025"/>
                  </a:cubicBezTo>
                  <a:cubicBezTo>
                    <a:pt x="131442" y="532621"/>
                    <a:pt x="133550" y="512244"/>
                    <a:pt x="158846" y="488353"/>
                  </a:cubicBezTo>
                  <a:cubicBezTo>
                    <a:pt x="165873" y="481326"/>
                    <a:pt x="181331" y="478516"/>
                    <a:pt x="175007" y="463760"/>
                  </a:cubicBezTo>
                  <a:cubicBezTo>
                    <a:pt x="169386" y="450409"/>
                    <a:pt x="158143" y="443382"/>
                    <a:pt x="142685" y="443382"/>
                  </a:cubicBezTo>
                  <a:cubicBezTo>
                    <a:pt x="102633" y="443382"/>
                    <a:pt x="62581" y="442680"/>
                    <a:pt x="22529" y="444085"/>
                  </a:cubicBezTo>
                  <a:cubicBezTo>
                    <a:pt x="7071" y="444788"/>
                    <a:pt x="-659" y="442680"/>
                    <a:pt x="44" y="423708"/>
                  </a:cubicBezTo>
                  <a:cubicBezTo>
                    <a:pt x="1449" y="382953"/>
                    <a:pt x="747" y="341496"/>
                    <a:pt x="44" y="300742"/>
                  </a:cubicBezTo>
                  <a:cubicBezTo>
                    <a:pt x="44" y="284580"/>
                    <a:pt x="6368" y="272635"/>
                    <a:pt x="18313" y="262798"/>
                  </a:cubicBezTo>
                  <a:cubicBezTo>
                    <a:pt x="33069" y="250150"/>
                    <a:pt x="46420" y="248042"/>
                    <a:pt x="59770" y="265609"/>
                  </a:cubicBezTo>
                  <a:cubicBezTo>
                    <a:pt x="71013" y="280365"/>
                    <a:pt x="82958" y="299336"/>
                    <a:pt x="106146" y="289499"/>
                  </a:cubicBezTo>
                  <a:cubicBezTo>
                    <a:pt x="130037" y="279662"/>
                    <a:pt x="146198" y="261393"/>
                    <a:pt x="148306" y="233989"/>
                  </a:cubicBezTo>
                  <a:cubicBezTo>
                    <a:pt x="149009" y="218530"/>
                    <a:pt x="149712" y="203072"/>
                    <a:pt x="143388" y="188316"/>
                  </a:cubicBezTo>
                  <a:cubicBezTo>
                    <a:pt x="125821" y="149669"/>
                    <a:pt x="90688" y="142642"/>
                    <a:pt x="64689" y="171452"/>
                  </a:cubicBezTo>
                  <a:cubicBezTo>
                    <a:pt x="56960" y="179884"/>
                    <a:pt x="52041" y="196045"/>
                    <a:pt x="35880" y="190423"/>
                  </a:cubicBezTo>
                  <a:cubicBezTo>
                    <a:pt x="17611" y="184100"/>
                    <a:pt x="2855" y="171452"/>
                    <a:pt x="2152" y="151777"/>
                  </a:cubicBezTo>
                  <a:cubicBezTo>
                    <a:pt x="747" y="105401"/>
                    <a:pt x="1449" y="59025"/>
                    <a:pt x="1449" y="11947"/>
                  </a:cubicBezTo>
                  <a:cubicBezTo>
                    <a:pt x="1449" y="-4214"/>
                    <a:pt x="12692" y="704"/>
                    <a:pt x="20421" y="704"/>
                  </a:cubicBezTo>
                  <a:cubicBezTo>
                    <a:pt x="87174" y="1407"/>
                    <a:pt x="154630" y="1407"/>
                    <a:pt x="222086" y="1407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B32A2E64-5366-4C29-915D-F66F73342736}"/>
                </a:ext>
              </a:extLst>
            </p:cNvPr>
            <p:cNvSpPr/>
            <p:nvPr/>
          </p:nvSpPr>
          <p:spPr>
            <a:xfrm>
              <a:off x="6682796" y="3092504"/>
              <a:ext cx="795978" cy="1061303"/>
            </a:xfrm>
            <a:custGeom>
              <a:avLst/>
              <a:gdLst>
                <a:gd name="connsiteX0" fmla="*/ 442778 w 442678"/>
                <a:gd name="connsiteY0" fmla="*/ 370410 h 590237"/>
                <a:gd name="connsiteX1" fmla="*/ 443481 w 442678"/>
                <a:gd name="connsiteY1" fmla="*/ 570669 h 590237"/>
                <a:gd name="connsiteX2" fmla="*/ 422401 w 442678"/>
                <a:gd name="connsiteY2" fmla="*/ 592452 h 590237"/>
                <a:gd name="connsiteX3" fmla="*/ 307164 w 442678"/>
                <a:gd name="connsiteY3" fmla="*/ 591749 h 590237"/>
                <a:gd name="connsiteX4" fmla="*/ 269220 w 442678"/>
                <a:gd name="connsiteY4" fmla="*/ 579803 h 590237"/>
                <a:gd name="connsiteX5" fmla="*/ 268517 w 442678"/>
                <a:gd name="connsiteY5" fmla="*/ 529212 h 590237"/>
                <a:gd name="connsiteX6" fmla="*/ 290300 w 442678"/>
                <a:gd name="connsiteY6" fmla="*/ 489160 h 590237"/>
                <a:gd name="connsiteX7" fmla="*/ 246032 w 442678"/>
                <a:gd name="connsiteY7" fmla="*/ 445595 h 590237"/>
                <a:gd name="connsiteX8" fmla="*/ 165929 w 442678"/>
                <a:gd name="connsiteY8" fmla="*/ 465972 h 590237"/>
                <a:gd name="connsiteX9" fmla="*/ 169442 w 442678"/>
                <a:gd name="connsiteY9" fmla="*/ 524293 h 590237"/>
                <a:gd name="connsiteX10" fmla="*/ 189819 w 442678"/>
                <a:gd name="connsiteY10" fmla="*/ 558021 h 590237"/>
                <a:gd name="connsiteX11" fmla="*/ 143443 w 442678"/>
                <a:gd name="connsiteY11" fmla="*/ 590343 h 590237"/>
                <a:gd name="connsiteX12" fmla="*/ 14856 w 442678"/>
                <a:gd name="connsiteY12" fmla="*/ 591046 h 590237"/>
                <a:gd name="connsiteX13" fmla="*/ 100 w 442678"/>
                <a:gd name="connsiteY13" fmla="*/ 574885 h 590237"/>
                <a:gd name="connsiteX14" fmla="*/ 100 w 442678"/>
                <a:gd name="connsiteY14" fmla="*/ 446297 h 590237"/>
                <a:gd name="connsiteX15" fmla="*/ 31720 w 442678"/>
                <a:gd name="connsiteY15" fmla="*/ 402732 h 590237"/>
                <a:gd name="connsiteX16" fmla="*/ 66150 w 442678"/>
                <a:gd name="connsiteY16" fmla="*/ 421704 h 590237"/>
                <a:gd name="connsiteX17" fmla="*/ 142038 w 442678"/>
                <a:gd name="connsiteY17" fmla="*/ 406246 h 590237"/>
                <a:gd name="connsiteX18" fmla="*/ 125174 w 442678"/>
                <a:gd name="connsiteY18" fmla="*/ 313494 h 590237"/>
                <a:gd name="connsiteX19" fmla="*/ 66853 w 442678"/>
                <a:gd name="connsiteY19" fmla="*/ 317710 h 590237"/>
                <a:gd name="connsiteX20" fmla="*/ 33828 w 442678"/>
                <a:gd name="connsiteY20" fmla="*/ 337384 h 590237"/>
                <a:gd name="connsiteX21" fmla="*/ 802 w 442678"/>
                <a:gd name="connsiteY21" fmla="*/ 291711 h 590237"/>
                <a:gd name="connsiteX22" fmla="*/ 100 w 442678"/>
                <a:gd name="connsiteY22" fmla="*/ 168745 h 590237"/>
                <a:gd name="connsiteX23" fmla="*/ 19774 w 442678"/>
                <a:gd name="connsiteY23" fmla="*/ 149071 h 590237"/>
                <a:gd name="connsiteX24" fmla="*/ 135011 w 442678"/>
                <a:gd name="connsiteY24" fmla="*/ 149773 h 590237"/>
                <a:gd name="connsiteX25" fmla="*/ 165929 w 442678"/>
                <a:gd name="connsiteY25" fmla="*/ 141341 h 590237"/>
                <a:gd name="connsiteX26" fmla="*/ 166631 w 442678"/>
                <a:gd name="connsiteY26" fmla="*/ 107613 h 590237"/>
                <a:gd name="connsiteX27" fmla="*/ 163820 w 442678"/>
                <a:gd name="connsiteY27" fmla="*/ 21186 h 590237"/>
                <a:gd name="connsiteX28" fmla="*/ 294516 w 442678"/>
                <a:gd name="connsiteY28" fmla="*/ 35942 h 590237"/>
                <a:gd name="connsiteX29" fmla="*/ 288192 w 442678"/>
                <a:gd name="connsiteY29" fmla="*/ 101992 h 590237"/>
                <a:gd name="connsiteX30" fmla="*/ 269923 w 442678"/>
                <a:gd name="connsiteY30" fmla="*/ 130099 h 590237"/>
                <a:gd name="connsiteX31" fmla="*/ 308569 w 442678"/>
                <a:gd name="connsiteY31" fmla="*/ 150476 h 590237"/>
                <a:gd name="connsiteX32" fmla="*/ 420995 w 442678"/>
                <a:gd name="connsiteY32" fmla="*/ 149773 h 590237"/>
                <a:gd name="connsiteX33" fmla="*/ 444183 w 442678"/>
                <a:gd name="connsiteY33" fmla="*/ 174367 h 590237"/>
                <a:gd name="connsiteX34" fmla="*/ 442778 w 442678"/>
                <a:gd name="connsiteY34" fmla="*/ 3704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590237">
                  <a:moveTo>
                    <a:pt x="442778" y="370410"/>
                  </a:moveTo>
                  <a:cubicBezTo>
                    <a:pt x="442778" y="437163"/>
                    <a:pt x="442075" y="503916"/>
                    <a:pt x="443481" y="570669"/>
                  </a:cubicBezTo>
                  <a:cubicBezTo>
                    <a:pt x="443481" y="587533"/>
                    <a:pt x="439967" y="592452"/>
                    <a:pt x="422401" y="592452"/>
                  </a:cubicBezTo>
                  <a:cubicBezTo>
                    <a:pt x="384457" y="591046"/>
                    <a:pt x="345810" y="591749"/>
                    <a:pt x="307164" y="591749"/>
                  </a:cubicBezTo>
                  <a:cubicBezTo>
                    <a:pt x="293111" y="591749"/>
                    <a:pt x="279760" y="590343"/>
                    <a:pt x="269220" y="579803"/>
                  </a:cubicBezTo>
                  <a:cubicBezTo>
                    <a:pt x="252356" y="562940"/>
                    <a:pt x="241114" y="548184"/>
                    <a:pt x="268517" y="529212"/>
                  </a:cubicBezTo>
                  <a:cubicBezTo>
                    <a:pt x="281868" y="520077"/>
                    <a:pt x="296624" y="508835"/>
                    <a:pt x="290300" y="489160"/>
                  </a:cubicBezTo>
                  <a:cubicBezTo>
                    <a:pt x="283273" y="467377"/>
                    <a:pt x="269220" y="450514"/>
                    <a:pt x="246032" y="445595"/>
                  </a:cubicBezTo>
                  <a:cubicBezTo>
                    <a:pt x="216520" y="439271"/>
                    <a:pt x="187711" y="439974"/>
                    <a:pt x="165929" y="465972"/>
                  </a:cubicBezTo>
                  <a:cubicBezTo>
                    <a:pt x="146957" y="488457"/>
                    <a:pt x="147659" y="504619"/>
                    <a:pt x="169442" y="524293"/>
                  </a:cubicBezTo>
                  <a:cubicBezTo>
                    <a:pt x="179279" y="533428"/>
                    <a:pt x="197548" y="539049"/>
                    <a:pt x="189819" y="558021"/>
                  </a:cubicBezTo>
                  <a:cubicBezTo>
                    <a:pt x="181387" y="577696"/>
                    <a:pt x="165929" y="590343"/>
                    <a:pt x="143443" y="590343"/>
                  </a:cubicBezTo>
                  <a:cubicBezTo>
                    <a:pt x="100581" y="590343"/>
                    <a:pt x="57718" y="590343"/>
                    <a:pt x="14856" y="591046"/>
                  </a:cubicBezTo>
                  <a:cubicBezTo>
                    <a:pt x="2208" y="591046"/>
                    <a:pt x="-603" y="586128"/>
                    <a:pt x="100" y="574885"/>
                  </a:cubicBezTo>
                  <a:cubicBezTo>
                    <a:pt x="802" y="532022"/>
                    <a:pt x="100" y="489160"/>
                    <a:pt x="100" y="446297"/>
                  </a:cubicBezTo>
                  <a:cubicBezTo>
                    <a:pt x="100" y="424515"/>
                    <a:pt x="13450" y="410462"/>
                    <a:pt x="31720" y="402732"/>
                  </a:cubicBezTo>
                  <a:cubicBezTo>
                    <a:pt x="49989" y="394300"/>
                    <a:pt x="57016" y="411164"/>
                    <a:pt x="66150" y="421704"/>
                  </a:cubicBezTo>
                  <a:cubicBezTo>
                    <a:pt x="90743" y="449108"/>
                    <a:pt x="122363" y="442784"/>
                    <a:pt x="142038" y="406246"/>
                  </a:cubicBezTo>
                  <a:cubicBezTo>
                    <a:pt x="156794" y="378139"/>
                    <a:pt x="148362" y="332466"/>
                    <a:pt x="125174" y="313494"/>
                  </a:cubicBezTo>
                  <a:cubicBezTo>
                    <a:pt x="101986" y="294522"/>
                    <a:pt x="87230" y="295927"/>
                    <a:pt x="66853" y="317710"/>
                  </a:cubicBezTo>
                  <a:cubicBezTo>
                    <a:pt x="57718" y="326844"/>
                    <a:pt x="54205" y="346519"/>
                    <a:pt x="33828" y="337384"/>
                  </a:cubicBezTo>
                  <a:cubicBezTo>
                    <a:pt x="13450" y="328953"/>
                    <a:pt x="802" y="314899"/>
                    <a:pt x="802" y="291711"/>
                  </a:cubicBezTo>
                  <a:cubicBezTo>
                    <a:pt x="100" y="250957"/>
                    <a:pt x="1505" y="209500"/>
                    <a:pt x="100" y="168745"/>
                  </a:cubicBezTo>
                  <a:cubicBezTo>
                    <a:pt x="-603" y="153287"/>
                    <a:pt x="3613" y="148368"/>
                    <a:pt x="19774" y="149071"/>
                  </a:cubicBezTo>
                  <a:cubicBezTo>
                    <a:pt x="58421" y="150476"/>
                    <a:pt x="96365" y="149071"/>
                    <a:pt x="135011" y="149773"/>
                  </a:cubicBezTo>
                  <a:cubicBezTo>
                    <a:pt x="146254" y="149773"/>
                    <a:pt x="156794" y="149071"/>
                    <a:pt x="165929" y="141341"/>
                  </a:cubicBezTo>
                  <a:cubicBezTo>
                    <a:pt x="179279" y="130099"/>
                    <a:pt x="184198" y="121667"/>
                    <a:pt x="166631" y="107613"/>
                  </a:cubicBezTo>
                  <a:cubicBezTo>
                    <a:pt x="130795" y="79507"/>
                    <a:pt x="130795" y="52103"/>
                    <a:pt x="163820" y="21186"/>
                  </a:cubicBezTo>
                  <a:cubicBezTo>
                    <a:pt x="199656" y="-12542"/>
                    <a:pt x="266409" y="-4813"/>
                    <a:pt x="294516" y="35942"/>
                  </a:cubicBezTo>
                  <a:cubicBezTo>
                    <a:pt x="312083" y="61238"/>
                    <a:pt x="309272" y="79507"/>
                    <a:pt x="288192" y="101992"/>
                  </a:cubicBezTo>
                  <a:cubicBezTo>
                    <a:pt x="280463" y="109721"/>
                    <a:pt x="260788" y="112532"/>
                    <a:pt x="269923" y="130099"/>
                  </a:cubicBezTo>
                  <a:cubicBezTo>
                    <a:pt x="277652" y="144855"/>
                    <a:pt x="291705" y="150476"/>
                    <a:pt x="308569" y="150476"/>
                  </a:cubicBezTo>
                  <a:cubicBezTo>
                    <a:pt x="345810" y="149773"/>
                    <a:pt x="383754" y="151881"/>
                    <a:pt x="420995" y="149773"/>
                  </a:cubicBezTo>
                  <a:cubicBezTo>
                    <a:pt x="441373" y="149071"/>
                    <a:pt x="444886" y="155395"/>
                    <a:pt x="444183" y="174367"/>
                  </a:cubicBezTo>
                  <a:cubicBezTo>
                    <a:pt x="442075" y="239011"/>
                    <a:pt x="442778" y="305062"/>
                    <a:pt x="442778" y="37041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7F82B953-7BFD-4A34-9233-6E5E40172DD5}"/>
                </a:ext>
              </a:extLst>
            </p:cNvPr>
            <p:cNvSpPr/>
            <p:nvPr/>
          </p:nvSpPr>
          <p:spPr>
            <a:xfrm>
              <a:off x="5090840" y="3092504"/>
              <a:ext cx="795978" cy="1326628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DE83975-D6E5-42AA-A677-72EB86DCE0FC}"/>
              </a:ext>
            </a:extLst>
          </p:cNvPr>
          <p:cNvSpPr txBox="1"/>
          <p:nvPr/>
        </p:nvSpPr>
        <p:spPr>
          <a:xfrm>
            <a:off x="8686367" y="1585072"/>
            <a:ext cx="2738140" cy="683264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On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est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d’accord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si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arrivez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à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mettre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un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terme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à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empiètement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,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serez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à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l’aise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dans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votre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travail?</a:t>
            </a:r>
            <a:endParaRPr lang="en-US" altLang="ko-KR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5DEFCEE-DC42-446A-9F55-C20C278AF22F}"/>
              </a:ext>
            </a:extLst>
          </p:cNvPr>
          <p:cNvSpPr txBox="1"/>
          <p:nvPr/>
        </p:nvSpPr>
        <p:spPr>
          <a:xfrm>
            <a:off x="8697106" y="4328300"/>
            <a:ext cx="2738140" cy="683264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Si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obtenez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les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ressources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et les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compétences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nécessaires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pour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contrer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personnes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,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sentez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à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l’aise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en-US" altLang="ko-KR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746D41C-A7B8-4D01-98C5-DD09DB656F4F}"/>
              </a:ext>
            </a:extLst>
          </p:cNvPr>
          <p:cNvSpPr txBox="1"/>
          <p:nvPr/>
        </p:nvSpPr>
        <p:spPr>
          <a:xfrm>
            <a:off x="810431" y="1543958"/>
            <a:ext cx="2738140" cy="1200329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Si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jamais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patron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disparait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, et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qu’il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reste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juste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les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deux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autres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associés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avec les conditions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actuelles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de travail,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resterez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dans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votre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poste?</a:t>
            </a:r>
          </a:p>
          <a:p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AD9040BC-9098-4C17-AC46-1C81E2C4F279}"/>
              </a:ext>
            </a:extLst>
          </p:cNvPr>
          <p:cNvSpPr txBox="1"/>
          <p:nvPr/>
        </p:nvSpPr>
        <p:spPr>
          <a:xfrm>
            <a:off x="398063" y="4346766"/>
            <a:ext cx="2724260" cy="646331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Avez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rencontré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genre de situation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dans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des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postes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avez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occupé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dans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votre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travail?</a:t>
            </a:r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42" name="Elbow Connector 10">
            <a:extLst>
              <a:ext uri="{FF2B5EF4-FFF2-40B4-BE49-F238E27FC236}">
                <a16:creationId xmlns:a16="http://schemas.microsoft.com/office/drawing/2014/main" xmlns="" id="{41C673A4-5875-4C74-966B-08BE942E5FD4}"/>
              </a:ext>
            </a:extLst>
          </p:cNvPr>
          <p:cNvCxnSpPr>
            <a:cxnSpLocks/>
          </p:cNvCxnSpPr>
          <p:nvPr/>
        </p:nvCxnSpPr>
        <p:spPr>
          <a:xfrm flipV="1">
            <a:off x="7363406" y="1926706"/>
            <a:ext cx="1109389" cy="682837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124">
            <a:extLst>
              <a:ext uri="{FF2B5EF4-FFF2-40B4-BE49-F238E27FC236}">
                <a16:creationId xmlns:a16="http://schemas.microsoft.com/office/drawing/2014/main" xmlns="" id="{DABD43B8-C3BF-4339-9B7F-76AC730129B3}"/>
              </a:ext>
            </a:extLst>
          </p:cNvPr>
          <p:cNvCxnSpPr>
            <a:cxnSpLocks/>
          </p:cNvCxnSpPr>
          <p:nvPr/>
        </p:nvCxnSpPr>
        <p:spPr>
          <a:xfrm rot="10800000">
            <a:off x="7494767" y="4540831"/>
            <a:ext cx="1083135" cy="41152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132">
            <a:extLst>
              <a:ext uri="{FF2B5EF4-FFF2-40B4-BE49-F238E27FC236}">
                <a16:creationId xmlns:a16="http://schemas.microsoft.com/office/drawing/2014/main" xmlns="" id="{DBB58366-73AB-4B78-8BAE-C66907BB17E5}"/>
              </a:ext>
            </a:extLst>
          </p:cNvPr>
          <p:cNvCxnSpPr>
            <a:cxnSpLocks/>
          </p:cNvCxnSpPr>
          <p:nvPr/>
        </p:nvCxnSpPr>
        <p:spPr>
          <a:xfrm flipV="1">
            <a:off x="2845273" y="4537910"/>
            <a:ext cx="1671544" cy="414394"/>
          </a:xfrm>
          <a:prstGeom prst="bentConnector3">
            <a:avLst>
              <a:gd name="adj1" fmla="val 556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138">
            <a:extLst>
              <a:ext uri="{FF2B5EF4-FFF2-40B4-BE49-F238E27FC236}">
                <a16:creationId xmlns:a16="http://schemas.microsoft.com/office/drawing/2014/main" xmlns="" id="{42E0744A-1EAB-4E11-A699-2A70517F2224}"/>
              </a:ext>
            </a:extLst>
          </p:cNvPr>
          <p:cNvCxnSpPr>
            <a:cxnSpLocks/>
          </p:cNvCxnSpPr>
          <p:nvPr/>
        </p:nvCxnSpPr>
        <p:spPr>
          <a:xfrm>
            <a:off x="3720911" y="1985190"/>
            <a:ext cx="1107684" cy="62089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37">
            <a:extLst>
              <a:ext uri="{FF2B5EF4-FFF2-40B4-BE49-F238E27FC236}">
                <a16:creationId xmlns:a16="http://schemas.microsoft.com/office/drawing/2014/main" xmlns="" id="{5B94F503-C345-46D7-AA74-4161C26D8489}"/>
              </a:ext>
            </a:extLst>
          </p:cNvPr>
          <p:cNvSpPr txBox="1"/>
          <p:nvPr/>
        </p:nvSpPr>
        <p:spPr>
          <a:xfrm>
            <a:off x="810431" y="2789700"/>
            <a:ext cx="2738140" cy="28931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dirty="0" err="1" smtClean="0">
                <a:cs typeface="Arial" pitchFamily="34" charset="0"/>
              </a:rPr>
              <a:t>Oui</a:t>
            </a:r>
            <a:endParaRPr lang="en-US" altLang="ko-KR" sz="1600" dirty="0">
              <a:cs typeface="Arial" pitchFamily="34" charset="0"/>
            </a:endParaRP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xmlns="" id="{DEE9E86D-E56D-42D3-B4C9-662BA9B3A96C}"/>
              </a:ext>
            </a:extLst>
          </p:cNvPr>
          <p:cNvSpPr txBox="1"/>
          <p:nvPr/>
        </p:nvSpPr>
        <p:spPr>
          <a:xfrm>
            <a:off x="8643430" y="2329813"/>
            <a:ext cx="2738140" cy="3139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fr-FR" altLang="ko-KR" dirty="0" smtClean="0">
                <a:cs typeface="Arial" pitchFamily="34" charset="0"/>
              </a:rPr>
              <a:t>Oui</a:t>
            </a:r>
            <a:endParaRPr lang="en-US" altLang="ko-KR" dirty="0">
              <a:cs typeface="Arial" pitchFamily="34" charset="0"/>
            </a:endParaRPr>
          </a:p>
        </p:txBody>
      </p:sp>
      <p:sp>
        <p:nvSpPr>
          <p:cNvPr id="47" name="TextBox 34">
            <a:extLst>
              <a:ext uri="{FF2B5EF4-FFF2-40B4-BE49-F238E27FC236}">
                <a16:creationId xmlns:a16="http://schemas.microsoft.com/office/drawing/2014/main" xmlns="" id="{BEFFC0C1-1674-46D1-9C2C-027C837CB709}"/>
              </a:ext>
            </a:extLst>
          </p:cNvPr>
          <p:cNvSpPr txBox="1"/>
          <p:nvPr/>
        </p:nvSpPr>
        <p:spPr>
          <a:xfrm>
            <a:off x="8669891" y="5092175"/>
            <a:ext cx="2738140" cy="68326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dirty="0" err="1" smtClean="0">
                <a:cs typeface="Arial" pitchFamily="34" charset="0"/>
              </a:rPr>
              <a:t>Oui</a:t>
            </a:r>
            <a:r>
              <a:rPr lang="en-US" altLang="ko-KR" sz="1600" dirty="0" smtClean="0">
                <a:cs typeface="Arial" pitchFamily="34" charset="0"/>
              </a:rPr>
              <a:t>, beaucoup. </a:t>
            </a:r>
            <a:r>
              <a:rPr lang="en-US" altLang="ko-KR" sz="1600" dirty="0" err="1" smtClean="0">
                <a:cs typeface="Arial" pitchFamily="34" charset="0"/>
              </a:rPr>
              <a:t>J’en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ai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assez</a:t>
            </a:r>
            <a:r>
              <a:rPr lang="en-US" altLang="ko-KR" sz="1600" dirty="0" smtClean="0">
                <a:cs typeface="Arial" pitchFamily="34" charset="0"/>
              </a:rPr>
              <a:t> de </a:t>
            </a:r>
            <a:r>
              <a:rPr lang="en-US" altLang="ko-KR" sz="1600" dirty="0" err="1" smtClean="0">
                <a:cs typeface="Arial" pitchFamily="34" charset="0"/>
              </a:rPr>
              <a:t>cela</a:t>
            </a:r>
            <a:r>
              <a:rPr lang="en-US" altLang="ko-KR" sz="1600" dirty="0" smtClean="0">
                <a:cs typeface="Arial" pitchFamily="34" charset="0"/>
              </a:rPr>
              <a:t>. Je </a:t>
            </a:r>
            <a:r>
              <a:rPr lang="en-US" altLang="ko-KR" sz="1600" dirty="0" err="1" smtClean="0">
                <a:cs typeface="Arial" pitchFamily="34" charset="0"/>
              </a:rPr>
              <a:t>n’ai</a:t>
            </a:r>
            <a:r>
              <a:rPr lang="en-US" altLang="ko-KR" sz="1600" dirty="0" smtClean="0">
                <a:cs typeface="Arial" pitchFamily="34" charset="0"/>
              </a:rPr>
              <a:t> plus la force pour </a:t>
            </a:r>
            <a:r>
              <a:rPr lang="en-US" altLang="ko-KR" sz="1600" dirty="0" err="1" smtClean="0">
                <a:cs typeface="Arial" pitchFamily="34" charset="0"/>
              </a:rPr>
              <a:t>cela</a:t>
            </a:r>
            <a:r>
              <a:rPr lang="en-US" altLang="ko-KR" sz="1600" dirty="0" smtClean="0">
                <a:cs typeface="Arial" pitchFamily="34" charset="0"/>
              </a:rPr>
              <a:t>,</a:t>
            </a:r>
            <a:endParaRPr lang="en-US" altLang="ko-KR" sz="1600" dirty="0">
              <a:cs typeface="Arial" pitchFamily="34" charset="0"/>
            </a:endParaRPr>
          </a:p>
        </p:txBody>
      </p:sp>
      <p:sp>
        <p:nvSpPr>
          <p:cNvPr id="48" name="TextBox 40">
            <a:extLst>
              <a:ext uri="{FF2B5EF4-FFF2-40B4-BE49-F238E27FC236}">
                <a16:creationId xmlns:a16="http://schemas.microsoft.com/office/drawing/2014/main" xmlns="" id="{76F5B051-4785-45AE-9AB6-73A0FB326068}"/>
              </a:ext>
            </a:extLst>
          </p:cNvPr>
          <p:cNvSpPr txBox="1"/>
          <p:nvPr/>
        </p:nvSpPr>
        <p:spPr>
          <a:xfrm>
            <a:off x="323529" y="4938487"/>
            <a:ext cx="4280143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600" dirty="0" err="1" smtClean="0">
                <a:cs typeface="Arial" pitchFamily="34" charset="0"/>
              </a:rPr>
              <a:t>Oui</a:t>
            </a:r>
            <a:r>
              <a:rPr lang="en-US" altLang="ko-KR" sz="1600" dirty="0" smtClean="0">
                <a:cs typeface="Arial" pitchFamily="34" charset="0"/>
              </a:rPr>
              <a:t>. Mon premier travail </a:t>
            </a:r>
            <a:r>
              <a:rPr lang="en-US" altLang="ko-KR" sz="1600" dirty="0" err="1" smtClean="0">
                <a:cs typeface="Arial" pitchFamily="34" charset="0"/>
              </a:rPr>
              <a:t>était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dans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une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société</a:t>
            </a:r>
            <a:r>
              <a:rPr lang="en-US" altLang="ko-KR" sz="1600" dirty="0" smtClean="0">
                <a:cs typeface="Arial" pitchFamily="34" charset="0"/>
              </a:rPr>
              <a:t> de </a:t>
            </a:r>
            <a:r>
              <a:rPr lang="en-US" altLang="ko-KR" sz="1600" dirty="0" err="1" smtClean="0">
                <a:cs typeface="Arial" pitchFamily="34" charset="0"/>
              </a:rPr>
              <a:t>réseaux</a:t>
            </a:r>
            <a:r>
              <a:rPr lang="en-US" altLang="ko-KR" sz="1600" dirty="0" smtClean="0">
                <a:cs typeface="Arial" pitchFamily="34" charset="0"/>
              </a:rPr>
              <a:t>. </a:t>
            </a:r>
            <a:r>
              <a:rPr lang="en-US" altLang="ko-KR" sz="1600" dirty="0" err="1" smtClean="0">
                <a:cs typeface="Arial" pitchFamily="34" charset="0"/>
              </a:rPr>
              <a:t>J’ai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eu</a:t>
            </a:r>
            <a:r>
              <a:rPr lang="en-US" altLang="ko-KR" sz="1600" dirty="0" smtClean="0">
                <a:cs typeface="Arial" pitchFamily="34" charset="0"/>
              </a:rPr>
              <a:t> le </a:t>
            </a:r>
            <a:r>
              <a:rPr lang="en-US" altLang="ko-KR" sz="1600" dirty="0" err="1" smtClean="0">
                <a:cs typeface="Arial" pitchFamily="34" charset="0"/>
              </a:rPr>
              <a:t>même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problème</a:t>
            </a:r>
            <a:r>
              <a:rPr lang="en-US" altLang="ko-KR" sz="1600" dirty="0" smtClean="0">
                <a:cs typeface="Arial" pitchFamily="34" charset="0"/>
              </a:rPr>
              <a:t> avec </a:t>
            </a:r>
            <a:r>
              <a:rPr lang="en-US" altLang="ko-KR" sz="1600" dirty="0" err="1" smtClean="0">
                <a:cs typeface="Arial" pitchFamily="34" charset="0"/>
              </a:rPr>
              <a:t>une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ingénieure</a:t>
            </a:r>
            <a:r>
              <a:rPr lang="en-US" altLang="ko-KR" sz="1600" dirty="0" smtClean="0">
                <a:cs typeface="Arial" pitchFamily="34" charset="0"/>
              </a:rPr>
              <a:t>. </a:t>
            </a:r>
            <a:r>
              <a:rPr lang="en-US" altLang="ko-KR" sz="1600" dirty="0" err="1" smtClean="0">
                <a:cs typeface="Arial" pitchFamily="34" charset="0"/>
              </a:rPr>
              <a:t>J’ai</a:t>
            </a:r>
            <a:r>
              <a:rPr lang="en-US" altLang="ko-KR" sz="1600" dirty="0">
                <a:cs typeface="Arial" pitchFamily="34" charset="0"/>
              </a:rPr>
              <a:t> </a:t>
            </a:r>
            <a:r>
              <a:rPr lang="en-US" altLang="ko-KR" sz="1600" dirty="0" smtClean="0">
                <a:cs typeface="Arial" pitchFamily="34" charset="0"/>
              </a:rPr>
              <a:t>beaucoup </a:t>
            </a:r>
            <a:r>
              <a:rPr lang="en-US" altLang="ko-KR" sz="1600" dirty="0" err="1" smtClean="0">
                <a:cs typeface="Arial" pitchFamily="34" charset="0"/>
              </a:rPr>
              <a:t>souffert</a:t>
            </a:r>
            <a:r>
              <a:rPr lang="en-US" altLang="ko-KR" sz="1600" dirty="0" smtClean="0">
                <a:cs typeface="Arial" pitchFamily="34" charset="0"/>
              </a:rPr>
              <a:t> et </a:t>
            </a:r>
            <a:r>
              <a:rPr lang="en-US" altLang="ko-KR" sz="1600" dirty="0" err="1" smtClean="0">
                <a:cs typeface="Arial" pitchFamily="34" charset="0"/>
              </a:rPr>
              <a:t>j’ai</a:t>
            </a:r>
            <a:r>
              <a:rPr lang="en-US" altLang="ko-KR" sz="1600" dirty="0" smtClean="0">
                <a:cs typeface="Arial" pitchFamily="34" charset="0"/>
              </a:rPr>
              <a:t> du quitter le poste,</a:t>
            </a:r>
            <a:endParaRPr lang="ko-KR" altLang="en-US" sz="16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432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>
            <a:extLst>
              <a:ext uri="{FF2B5EF4-FFF2-40B4-BE49-F238E27FC236}">
                <a16:creationId xmlns:a16="http://schemas.microsoft.com/office/drawing/2014/main" xmlns="" id="{F6BB0C23-9C43-49C8-8043-98B2240F4C41}"/>
              </a:ext>
            </a:extLst>
          </p:cNvPr>
          <p:cNvSpPr/>
          <p:nvPr/>
        </p:nvSpPr>
        <p:spPr>
          <a:xfrm>
            <a:off x="0" y="4067175"/>
            <a:ext cx="11058525" cy="2790825"/>
          </a:xfrm>
          <a:custGeom>
            <a:avLst/>
            <a:gdLst>
              <a:gd name="connsiteX0" fmla="*/ 0 w 5667375"/>
              <a:gd name="connsiteY0" fmla="*/ 0 h 2771775"/>
              <a:gd name="connsiteX1" fmla="*/ 5667375 w 5667375"/>
              <a:gd name="connsiteY1" fmla="*/ 0 h 2771775"/>
              <a:gd name="connsiteX2" fmla="*/ 5667375 w 5667375"/>
              <a:gd name="connsiteY2" fmla="*/ 2771775 h 2771775"/>
              <a:gd name="connsiteX3" fmla="*/ 0 w 5667375"/>
              <a:gd name="connsiteY3" fmla="*/ 2771775 h 2771775"/>
              <a:gd name="connsiteX4" fmla="*/ 0 w 5667375"/>
              <a:gd name="connsiteY4" fmla="*/ 0 h 2771775"/>
              <a:gd name="connsiteX0" fmla="*/ 0 w 6819900"/>
              <a:gd name="connsiteY0" fmla="*/ 9525 h 2781300"/>
              <a:gd name="connsiteX1" fmla="*/ 6819900 w 6819900"/>
              <a:gd name="connsiteY1" fmla="*/ 0 h 2781300"/>
              <a:gd name="connsiteX2" fmla="*/ 5667375 w 6819900"/>
              <a:gd name="connsiteY2" fmla="*/ 2781300 h 2781300"/>
              <a:gd name="connsiteX3" fmla="*/ 0 w 6819900"/>
              <a:gd name="connsiteY3" fmla="*/ 2781300 h 2781300"/>
              <a:gd name="connsiteX4" fmla="*/ 0 w 6819900"/>
              <a:gd name="connsiteY4" fmla="*/ 9525 h 2781300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5667375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21104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776288"/>
              <a:gd name="connsiteY0" fmla="*/ 28575 h 2800350"/>
              <a:gd name="connsiteX1" fmla="*/ 6776288 w 6776288"/>
              <a:gd name="connsiteY1" fmla="*/ 0 h 2800350"/>
              <a:gd name="connsiteX2" fmla="*/ 6121104 w 6776288"/>
              <a:gd name="connsiteY2" fmla="*/ 2800350 h 2800350"/>
              <a:gd name="connsiteX3" fmla="*/ 0 w 6776288"/>
              <a:gd name="connsiteY3" fmla="*/ 2800350 h 2800350"/>
              <a:gd name="connsiteX4" fmla="*/ 0 w 6776288"/>
              <a:gd name="connsiteY4" fmla="*/ 28575 h 2800350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21104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32777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288" h="2790825">
                <a:moveTo>
                  <a:pt x="0" y="19050"/>
                </a:moveTo>
                <a:lnTo>
                  <a:pt x="6776288" y="0"/>
                </a:lnTo>
                <a:lnTo>
                  <a:pt x="6132777" y="2790825"/>
                </a:lnTo>
                <a:lnTo>
                  <a:pt x="0" y="2790825"/>
                </a:lnTo>
                <a:lnTo>
                  <a:pt x="0" y="1905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3">
            <a:extLst>
              <a:ext uri="{FF2B5EF4-FFF2-40B4-BE49-F238E27FC236}">
                <a16:creationId xmlns:a16="http://schemas.microsoft.com/office/drawing/2014/main" xmlns="" id="{E2B604B2-7D82-438C-932C-347EC1825B5C}"/>
              </a:ext>
            </a:extLst>
          </p:cNvPr>
          <p:cNvSpPr txBox="1">
            <a:spLocks/>
          </p:cNvSpPr>
          <p:nvPr/>
        </p:nvSpPr>
        <p:spPr>
          <a:xfrm>
            <a:off x="919573" y="4747270"/>
            <a:ext cx="5176427" cy="14401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Phase 3/Séance 3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직사각형 5">
            <a:extLst>
              <a:ext uri="{FF2B5EF4-FFF2-40B4-BE49-F238E27FC236}">
                <a16:creationId xmlns:a16="http://schemas.microsoft.com/office/drawing/2014/main" xmlns="" id="{10218D52-5D31-494A-B7E5-E82B35C64339}"/>
              </a:ext>
            </a:extLst>
          </p:cNvPr>
          <p:cNvSpPr/>
          <p:nvPr/>
        </p:nvSpPr>
        <p:spPr>
          <a:xfrm>
            <a:off x="1329816" y="1546927"/>
            <a:ext cx="42689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L’identification</a:t>
            </a:r>
            <a:endParaRPr lang="ko-KR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202" r="292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650326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Séance 3/</a:t>
            </a:r>
            <a:r>
              <a:rPr lang="en-US" dirty="0" err="1" smtClean="0"/>
              <a:t>Synthèse</a:t>
            </a:r>
            <a:r>
              <a:rPr lang="en-US" dirty="0" smtClean="0"/>
              <a:t>: </a:t>
            </a:r>
            <a:r>
              <a:rPr lang="en-US" dirty="0" err="1" smtClean="0"/>
              <a:t>Affinement</a:t>
            </a:r>
            <a:r>
              <a:rPr lang="en-US" dirty="0" smtClean="0"/>
              <a:t> de </a:t>
            </a:r>
            <a:r>
              <a:rPr lang="en-US" dirty="0" err="1" smtClean="0"/>
              <a:t>l’objectif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61248"/>
            <a:ext cx="12192000" cy="1196752"/>
          </a:xfrm>
          <a:prstGeom prst="rect">
            <a:avLst/>
          </a:pr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6438BC89-0CDB-4460-9439-C9376F27612C}"/>
              </a:ext>
            </a:extLst>
          </p:cNvPr>
          <p:cNvSpPr/>
          <p:nvPr/>
        </p:nvSpPr>
        <p:spPr>
          <a:xfrm>
            <a:off x="8357378" y="1797916"/>
            <a:ext cx="468000" cy="468000"/>
          </a:xfrm>
          <a:prstGeom prst="ellipse">
            <a:avLst/>
          </a:prstGeom>
          <a:solidFill>
            <a:schemeClr val="accent2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E05C24D-5AE1-4F77-8BA4-5AF6BCE2B17D}"/>
              </a:ext>
            </a:extLst>
          </p:cNvPr>
          <p:cNvSpPr txBox="1"/>
          <p:nvPr/>
        </p:nvSpPr>
        <p:spPr>
          <a:xfrm>
            <a:off x="8809358" y="1878028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M’affirmer dans mon travail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F702129-ADC9-473E-A856-E92D4BAA5E3A}"/>
              </a:ext>
            </a:extLst>
          </p:cNvPr>
          <p:cNvSpPr txBox="1"/>
          <p:nvPr/>
        </p:nvSpPr>
        <p:spPr>
          <a:xfrm>
            <a:off x="8344191" y="2380326"/>
            <a:ext cx="30106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Difficulté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dire NON</a:t>
            </a:r>
          </a:p>
          <a:p>
            <a:pPr marL="171450" indent="-171450" algn="just">
              <a:buFontTx/>
              <a:buChar char="-"/>
            </a:pP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Absence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d’empiètement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sur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les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autres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collègues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 le patron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disparait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le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problème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est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résolu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Répétitif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6EA1D17-3239-4460-B531-ED7BD463ECCC}"/>
              </a:ext>
            </a:extLst>
          </p:cNvPr>
          <p:cNvSpPr txBox="1"/>
          <p:nvPr/>
        </p:nvSpPr>
        <p:spPr>
          <a:xfrm>
            <a:off x="8809358" y="3913089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Avoir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mon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proper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projet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14F10E0-C2D2-4D9C-B4EC-E078B0EEE698}"/>
              </a:ext>
            </a:extLst>
          </p:cNvPr>
          <p:cNvSpPr txBox="1"/>
          <p:nvPr/>
        </p:nvSpPr>
        <p:spPr>
          <a:xfrm>
            <a:off x="8344530" y="4583417"/>
            <a:ext cx="3010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Absence de motivation</a:t>
            </a:r>
          </a:p>
          <a:p>
            <a:pPr marL="171450" indent="-171450" algn="just">
              <a:buFontTx/>
              <a:buChar char="-"/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Absence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d’idée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Difficulté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imaginer les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risques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et les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avantages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5747D4F9-C511-4C42-9593-A056B87EBFA2}"/>
              </a:ext>
            </a:extLst>
          </p:cNvPr>
          <p:cNvCxnSpPr/>
          <p:nvPr/>
        </p:nvCxnSpPr>
        <p:spPr>
          <a:xfrm flipH="1">
            <a:off x="4287891" y="4035513"/>
            <a:ext cx="1708" cy="115376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997280" y="5874771"/>
            <a:ext cx="9357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Voilà, j’ai observé que vous avez- du mal à vous affirmez dans votre travail, à dire non aux demandes inconvenantes? Sentez- vous que c’est le vif du problème?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904326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4729E1C1-39A1-4DAC-BD99-EBA488992C9C}"/>
              </a:ext>
            </a:extLst>
          </p:cNvPr>
          <p:cNvCxnSpPr/>
          <p:nvPr/>
        </p:nvCxnSpPr>
        <p:spPr>
          <a:xfrm flipH="1">
            <a:off x="8004723" y="4035513"/>
            <a:ext cx="1708" cy="115376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CAB07C17-7A4B-442E-828B-9CCD503B6307}"/>
              </a:ext>
            </a:extLst>
          </p:cNvPr>
          <p:cNvCxnSpPr/>
          <p:nvPr/>
        </p:nvCxnSpPr>
        <p:spPr>
          <a:xfrm flipH="1">
            <a:off x="8003026" y="2007348"/>
            <a:ext cx="3406" cy="113441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31">
            <a:extLst>
              <a:ext uri="{FF2B5EF4-FFF2-40B4-BE49-F238E27FC236}">
                <a16:creationId xmlns:a16="http://schemas.microsoft.com/office/drawing/2014/main" xmlns="" id="{243BCD46-AF68-484E-BF38-80B743BE3EAD}"/>
              </a:ext>
            </a:extLst>
          </p:cNvPr>
          <p:cNvSpPr/>
          <p:nvPr/>
        </p:nvSpPr>
        <p:spPr>
          <a:xfrm>
            <a:off x="4759867" y="4049446"/>
            <a:ext cx="228376" cy="230526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1D4DAC94-7EC7-4721-A971-99FE34F0A18B}"/>
              </a:ext>
            </a:extLst>
          </p:cNvPr>
          <p:cNvSpPr/>
          <p:nvPr/>
        </p:nvSpPr>
        <p:spPr>
          <a:xfrm>
            <a:off x="8457322" y="1899287"/>
            <a:ext cx="261743" cy="258227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Teardrop 17">
            <a:extLst>
              <a:ext uri="{FF2B5EF4-FFF2-40B4-BE49-F238E27FC236}">
                <a16:creationId xmlns:a16="http://schemas.microsoft.com/office/drawing/2014/main" xmlns="" id="{8456052E-FCCC-4327-8BDC-880A138FD1B1}"/>
              </a:ext>
            </a:extLst>
          </p:cNvPr>
          <p:cNvSpPr/>
          <p:nvPr/>
        </p:nvSpPr>
        <p:spPr>
          <a:xfrm rot="18900000">
            <a:off x="1059632" y="1945026"/>
            <a:ext cx="199475" cy="202609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xmlns="" id="{20081BC2-5479-41F5-A767-2D1D0F53F3DA}"/>
              </a:ext>
            </a:extLst>
          </p:cNvPr>
          <p:cNvSpPr/>
          <p:nvPr/>
        </p:nvSpPr>
        <p:spPr>
          <a:xfrm>
            <a:off x="5820574" y="1683674"/>
            <a:ext cx="1547578" cy="3820076"/>
          </a:xfrm>
          <a:custGeom>
            <a:avLst/>
            <a:gdLst>
              <a:gd name="connsiteX0" fmla="*/ 10001 w 1809750"/>
              <a:gd name="connsiteY0" fmla="*/ 4380249 h 4467225"/>
              <a:gd name="connsiteX1" fmla="*/ 33814 w 1809750"/>
              <a:gd name="connsiteY1" fmla="*/ 4357389 h 4467225"/>
              <a:gd name="connsiteX2" fmla="*/ 68104 w 1809750"/>
              <a:gd name="connsiteY2" fmla="*/ 4343101 h 4467225"/>
              <a:gd name="connsiteX3" fmla="*/ 128111 w 1809750"/>
              <a:gd name="connsiteY3" fmla="*/ 4262139 h 4467225"/>
              <a:gd name="connsiteX4" fmla="*/ 157639 w 1809750"/>
              <a:gd name="connsiteY4" fmla="*/ 4100214 h 4467225"/>
              <a:gd name="connsiteX5" fmla="*/ 220504 w 1809750"/>
              <a:gd name="connsiteY5" fmla="*/ 3863994 h 4467225"/>
              <a:gd name="connsiteX6" fmla="*/ 242411 w 1809750"/>
              <a:gd name="connsiteY6" fmla="*/ 3805891 h 4467225"/>
              <a:gd name="connsiteX7" fmla="*/ 268129 w 1809750"/>
              <a:gd name="connsiteY7" fmla="*/ 3699211 h 4467225"/>
              <a:gd name="connsiteX8" fmla="*/ 328136 w 1809750"/>
              <a:gd name="connsiteY8" fmla="*/ 3422034 h 4467225"/>
              <a:gd name="connsiteX9" fmla="*/ 327184 w 1809750"/>
              <a:gd name="connsiteY9" fmla="*/ 3396316 h 4467225"/>
              <a:gd name="connsiteX10" fmla="*/ 328136 w 1809750"/>
              <a:gd name="connsiteY10" fmla="*/ 3382029 h 4467225"/>
              <a:gd name="connsiteX11" fmla="*/ 370999 w 1809750"/>
              <a:gd name="connsiteY11" fmla="*/ 3260109 h 4467225"/>
              <a:gd name="connsiteX12" fmla="*/ 386239 w 1809750"/>
              <a:gd name="connsiteY12" fmla="*/ 3223914 h 4467225"/>
              <a:gd name="connsiteX13" fmla="*/ 406241 w 1809750"/>
              <a:gd name="connsiteY13" fmla="*/ 3121996 h 4467225"/>
              <a:gd name="connsiteX14" fmla="*/ 423386 w 1809750"/>
              <a:gd name="connsiteY14" fmla="*/ 3035319 h 4467225"/>
              <a:gd name="connsiteX15" fmla="*/ 434816 w 1809750"/>
              <a:gd name="connsiteY15" fmla="*/ 2983884 h 4467225"/>
              <a:gd name="connsiteX16" fmla="*/ 461486 w 1809750"/>
              <a:gd name="connsiteY16" fmla="*/ 2818149 h 4467225"/>
              <a:gd name="connsiteX17" fmla="*/ 471011 w 1809750"/>
              <a:gd name="connsiteY17" fmla="*/ 2784811 h 4467225"/>
              <a:gd name="connsiteX18" fmla="*/ 476726 w 1809750"/>
              <a:gd name="connsiteY18" fmla="*/ 2732424 h 4467225"/>
              <a:gd name="connsiteX19" fmla="*/ 495776 w 1809750"/>
              <a:gd name="connsiteY19" fmla="*/ 2643841 h 4467225"/>
              <a:gd name="connsiteX20" fmla="*/ 503396 w 1809750"/>
              <a:gd name="connsiteY20" fmla="*/ 2624791 h 4467225"/>
              <a:gd name="connsiteX21" fmla="*/ 504349 w 1809750"/>
              <a:gd name="connsiteY21" fmla="*/ 2537161 h 4467225"/>
              <a:gd name="connsiteX22" fmla="*/ 511016 w 1809750"/>
              <a:gd name="connsiteY22" fmla="*/ 2502871 h 4467225"/>
              <a:gd name="connsiteX23" fmla="*/ 538639 w 1809750"/>
              <a:gd name="connsiteY23" fmla="*/ 2290464 h 4467225"/>
              <a:gd name="connsiteX24" fmla="*/ 539591 w 1809750"/>
              <a:gd name="connsiteY24" fmla="*/ 2259984 h 4467225"/>
              <a:gd name="connsiteX25" fmla="*/ 559594 w 1809750"/>
              <a:gd name="connsiteY25" fmla="*/ 2226646 h 4467225"/>
              <a:gd name="connsiteX26" fmla="*/ 558641 w 1809750"/>
              <a:gd name="connsiteY26" fmla="*/ 2183784 h 4467225"/>
              <a:gd name="connsiteX27" fmla="*/ 561499 w 1809750"/>
              <a:gd name="connsiteY27" fmla="*/ 2168544 h 4467225"/>
              <a:gd name="connsiteX28" fmla="*/ 554831 w 1809750"/>
              <a:gd name="connsiteY28" fmla="*/ 2102821 h 4467225"/>
              <a:gd name="connsiteX29" fmla="*/ 529114 w 1809750"/>
              <a:gd name="connsiteY29" fmla="*/ 2085676 h 4467225"/>
              <a:gd name="connsiteX30" fmla="*/ 493871 w 1809750"/>
              <a:gd name="connsiteY30" fmla="*/ 2092344 h 4467225"/>
              <a:gd name="connsiteX31" fmla="*/ 492919 w 1809750"/>
              <a:gd name="connsiteY31" fmla="*/ 2084724 h 4467225"/>
              <a:gd name="connsiteX32" fmla="*/ 520541 w 1809750"/>
              <a:gd name="connsiteY32" fmla="*/ 2079961 h 4467225"/>
              <a:gd name="connsiteX33" fmla="*/ 520541 w 1809750"/>
              <a:gd name="connsiteY33" fmla="*/ 2075199 h 4467225"/>
              <a:gd name="connsiteX34" fmla="*/ 474821 w 1809750"/>
              <a:gd name="connsiteY34" fmla="*/ 2063769 h 4467225"/>
              <a:gd name="connsiteX35" fmla="*/ 488156 w 1809750"/>
              <a:gd name="connsiteY35" fmla="*/ 2009476 h 4467225"/>
              <a:gd name="connsiteX36" fmla="*/ 579596 w 1809750"/>
              <a:gd name="connsiteY36" fmla="*/ 1892319 h 4467225"/>
              <a:gd name="connsiteX37" fmla="*/ 533876 w 1809750"/>
              <a:gd name="connsiteY37" fmla="*/ 1886604 h 4467225"/>
              <a:gd name="connsiteX38" fmla="*/ 513874 w 1809750"/>
              <a:gd name="connsiteY38" fmla="*/ 1897081 h 4467225"/>
              <a:gd name="connsiteX39" fmla="*/ 461486 w 1809750"/>
              <a:gd name="connsiteY39" fmla="*/ 1948516 h 4467225"/>
              <a:gd name="connsiteX40" fmla="*/ 420529 w 1809750"/>
              <a:gd name="connsiteY40" fmla="*/ 2017096 h 4467225"/>
              <a:gd name="connsiteX41" fmla="*/ 432911 w 1809750"/>
              <a:gd name="connsiteY41" fmla="*/ 2049481 h 4467225"/>
              <a:gd name="connsiteX42" fmla="*/ 444341 w 1809750"/>
              <a:gd name="connsiteY42" fmla="*/ 2054244 h 4467225"/>
              <a:gd name="connsiteX43" fmla="*/ 410051 w 1809750"/>
              <a:gd name="connsiteY43" fmla="*/ 2059959 h 4467225"/>
              <a:gd name="connsiteX44" fmla="*/ 412909 w 1809750"/>
              <a:gd name="connsiteY44" fmla="*/ 2079961 h 4467225"/>
              <a:gd name="connsiteX45" fmla="*/ 409099 w 1809750"/>
              <a:gd name="connsiteY45" fmla="*/ 2084724 h 4467225"/>
              <a:gd name="connsiteX46" fmla="*/ 387191 w 1809750"/>
              <a:gd name="connsiteY46" fmla="*/ 2069484 h 4467225"/>
              <a:gd name="connsiteX47" fmla="*/ 366236 w 1809750"/>
              <a:gd name="connsiteY47" fmla="*/ 2029479 h 4467225"/>
              <a:gd name="connsiteX48" fmla="*/ 348139 w 1809750"/>
              <a:gd name="connsiteY48" fmla="*/ 2004714 h 4467225"/>
              <a:gd name="connsiteX49" fmla="*/ 322421 w 1809750"/>
              <a:gd name="connsiteY49" fmla="*/ 1957089 h 4467225"/>
              <a:gd name="connsiteX50" fmla="*/ 289084 w 1809750"/>
              <a:gd name="connsiteY50" fmla="*/ 1910416 h 4467225"/>
              <a:gd name="connsiteX51" fmla="*/ 259556 w 1809750"/>
              <a:gd name="connsiteY51" fmla="*/ 1877079 h 4467225"/>
              <a:gd name="connsiteX52" fmla="*/ 264319 w 1809750"/>
              <a:gd name="connsiteY52" fmla="*/ 1872316 h 4467225"/>
              <a:gd name="connsiteX53" fmla="*/ 278606 w 1809750"/>
              <a:gd name="connsiteY53" fmla="*/ 1881841 h 4467225"/>
              <a:gd name="connsiteX54" fmla="*/ 149066 w 1809750"/>
              <a:gd name="connsiteY54" fmla="*/ 1581804 h 4467225"/>
              <a:gd name="connsiteX55" fmla="*/ 109061 w 1809750"/>
              <a:gd name="connsiteY55" fmla="*/ 1461789 h 4467225"/>
              <a:gd name="connsiteX56" fmla="*/ 106204 w 1809750"/>
              <a:gd name="connsiteY56" fmla="*/ 1429404 h 4467225"/>
              <a:gd name="connsiteX57" fmla="*/ 111919 w 1809750"/>
              <a:gd name="connsiteY57" fmla="*/ 1353204 h 4467225"/>
              <a:gd name="connsiteX58" fmla="*/ 133826 w 1809750"/>
              <a:gd name="connsiteY58" fmla="*/ 1303674 h 4467225"/>
              <a:gd name="connsiteX59" fmla="*/ 206216 w 1809750"/>
              <a:gd name="connsiteY59" fmla="*/ 1160799 h 4467225"/>
              <a:gd name="connsiteX60" fmla="*/ 220504 w 1809750"/>
              <a:gd name="connsiteY60" fmla="*/ 1133176 h 4467225"/>
              <a:gd name="connsiteX61" fmla="*/ 246221 w 1809750"/>
              <a:gd name="connsiteY61" fmla="*/ 1089361 h 4467225"/>
              <a:gd name="connsiteX62" fmla="*/ 299561 w 1809750"/>
              <a:gd name="connsiteY62" fmla="*/ 986491 h 4467225"/>
              <a:gd name="connsiteX63" fmla="*/ 347186 w 1809750"/>
              <a:gd name="connsiteY63" fmla="*/ 891241 h 4467225"/>
              <a:gd name="connsiteX64" fmla="*/ 365284 w 1809750"/>
              <a:gd name="connsiteY64" fmla="*/ 840759 h 4467225"/>
              <a:gd name="connsiteX65" fmla="*/ 372904 w 1809750"/>
              <a:gd name="connsiteY65" fmla="*/ 817899 h 4467225"/>
              <a:gd name="connsiteX66" fmla="*/ 407194 w 1809750"/>
              <a:gd name="connsiteY66" fmla="*/ 750271 h 4467225"/>
              <a:gd name="connsiteX67" fmla="*/ 456724 w 1809750"/>
              <a:gd name="connsiteY67" fmla="*/ 719791 h 4467225"/>
              <a:gd name="connsiteX68" fmla="*/ 571024 w 1809750"/>
              <a:gd name="connsiteY68" fmla="*/ 684549 h 4467225"/>
              <a:gd name="connsiteX69" fmla="*/ 671036 w 1809750"/>
              <a:gd name="connsiteY69" fmla="*/ 632161 h 4467225"/>
              <a:gd name="connsiteX70" fmla="*/ 683419 w 1809750"/>
              <a:gd name="connsiteY70" fmla="*/ 614064 h 4467225"/>
              <a:gd name="connsiteX71" fmla="*/ 693896 w 1809750"/>
              <a:gd name="connsiteY71" fmla="*/ 548341 h 4467225"/>
              <a:gd name="connsiteX72" fmla="*/ 699611 w 1809750"/>
              <a:gd name="connsiteY72" fmla="*/ 438804 h 4467225"/>
              <a:gd name="connsiteX73" fmla="*/ 694849 w 1809750"/>
              <a:gd name="connsiteY73" fmla="*/ 383559 h 4467225"/>
              <a:gd name="connsiteX74" fmla="*/ 717709 w 1809750"/>
              <a:gd name="connsiteY74" fmla="*/ 281641 h 4467225"/>
              <a:gd name="connsiteX75" fmla="*/ 747236 w 1809750"/>
              <a:gd name="connsiteY75" fmla="*/ 187344 h 4467225"/>
              <a:gd name="connsiteX76" fmla="*/ 762476 w 1809750"/>
              <a:gd name="connsiteY76" fmla="*/ 163531 h 4467225"/>
              <a:gd name="connsiteX77" fmla="*/ 824389 w 1809750"/>
              <a:gd name="connsiteY77" fmla="*/ 91141 h 4467225"/>
              <a:gd name="connsiteX78" fmla="*/ 857726 w 1809750"/>
              <a:gd name="connsiteY78" fmla="*/ 42564 h 4467225"/>
              <a:gd name="connsiteX79" fmla="*/ 879634 w 1809750"/>
              <a:gd name="connsiteY79" fmla="*/ 35896 h 4467225"/>
              <a:gd name="connsiteX80" fmla="*/ 904399 w 1809750"/>
              <a:gd name="connsiteY80" fmla="*/ 30181 h 4467225"/>
              <a:gd name="connsiteX81" fmla="*/ 982504 w 1809750"/>
              <a:gd name="connsiteY81" fmla="*/ 11131 h 4467225"/>
              <a:gd name="connsiteX82" fmla="*/ 1059656 w 1809750"/>
              <a:gd name="connsiteY82" fmla="*/ 31134 h 4467225"/>
              <a:gd name="connsiteX83" fmla="*/ 1208246 w 1809750"/>
              <a:gd name="connsiteY83" fmla="*/ 231159 h 4467225"/>
              <a:gd name="connsiteX84" fmla="*/ 1225391 w 1809750"/>
              <a:gd name="connsiteY84" fmla="*/ 466426 h 4467225"/>
              <a:gd name="connsiteX85" fmla="*/ 1224439 w 1809750"/>
              <a:gd name="connsiteY85" fmla="*/ 476904 h 4467225"/>
              <a:gd name="connsiteX86" fmla="*/ 1233011 w 1809750"/>
              <a:gd name="connsiteY86" fmla="*/ 670261 h 4467225"/>
              <a:gd name="connsiteX87" fmla="*/ 1278731 w 1809750"/>
              <a:gd name="connsiteY87" fmla="*/ 721696 h 4467225"/>
              <a:gd name="connsiteX88" fmla="*/ 1348264 w 1809750"/>
              <a:gd name="connsiteY88" fmla="*/ 732174 h 4467225"/>
              <a:gd name="connsiteX89" fmla="*/ 1381601 w 1809750"/>
              <a:gd name="connsiteY89" fmla="*/ 755986 h 4467225"/>
              <a:gd name="connsiteX90" fmla="*/ 1409224 w 1809750"/>
              <a:gd name="connsiteY90" fmla="*/ 801706 h 4467225"/>
              <a:gd name="connsiteX91" fmla="*/ 1417796 w 1809750"/>
              <a:gd name="connsiteY91" fmla="*/ 820756 h 4467225"/>
              <a:gd name="connsiteX92" fmla="*/ 1447324 w 1809750"/>
              <a:gd name="connsiteY92" fmla="*/ 879811 h 4467225"/>
              <a:gd name="connsiteX93" fmla="*/ 1549241 w 1809750"/>
              <a:gd name="connsiteY93" fmla="*/ 1010304 h 4467225"/>
              <a:gd name="connsiteX94" fmla="*/ 1579721 w 1809750"/>
              <a:gd name="connsiteY94" fmla="*/ 1043641 h 4467225"/>
              <a:gd name="connsiteX95" fmla="*/ 1634014 w 1809750"/>
              <a:gd name="connsiteY95" fmla="*/ 1114126 h 4467225"/>
              <a:gd name="connsiteX96" fmla="*/ 1742599 w 1809750"/>
              <a:gd name="connsiteY96" fmla="*/ 1255096 h 4467225"/>
              <a:gd name="connsiteX97" fmla="*/ 1774031 w 1809750"/>
              <a:gd name="connsiteY97" fmla="*/ 1312246 h 4467225"/>
              <a:gd name="connsiteX98" fmla="*/ 1797844 w 1809750"/>
              <a:gd name="connsiteY98" fmla="*/ 1354156 h 4467225"/>
              <a:gd name="connsiteX99" fmla="*/ 1806416 w 1809750"/>
              <a:gd name="connsiteY99" fmla="*/ 1372254 h 4467225"/>
              <a:gd name="connsiteX100" fmla="*/ 1801654 w 1809750"/>
              <a:gd name="connsiteY100" fmla="*/ 1457026 h 4467225"/>
              <a:gd name="connsiteX101" fmla="*/ 1762601 w 1809750"/>
              <a:gd name="connsiteY101" fmla="*/ 1607521 h 4467225"/>
              <a:gd name="connsiteX102" fmla="*/ 1740694 w 1809750"/>
              <a:gd name="connsiteY102" fmla="*/ 1665624 h 4467225"/>
              <a:gd name="connsiteX103" fmla="*/ 1700689 w 1809750"/>
              <a:gd name="connsiteY103" fmla="*/ 1787544 h 4467225"/>
              <a:gd name="connsiteX104" fmla="*/ 1698784 w 1809750"/>
              <a:gd name="connsiteY104" fmla="*/ 1793259 h 4467225"/>
              <a:gd name="connsiteX105" fmla="*/ 1686401 w 1809750"/>
              <a:gd name="connsiteY105" fmla="*/ 1869459 h 4467225"/>
              <a:gd name="connsiteX106" fmla="*/ 1653064 w 1809750"/>
              <a:gd name="connsiteY106" fmla="*/ 1898034 h 4467225"/>
              <a:gd name="connsiteX107" fmla="*/ 1609249 w 1809750"/>
              <a:gd name="connsiteY107" fmla="*/ 2004714 h 4467225"/>
              <a:gd name="connsiteX108" fmla="*/ 1568291 w 1809750"/>
              <a:gd name="connsiteY108" fmla="*/ 2011381 h 4467225"/>
              <a:gd name="connsiteX109" fmla="*/ 1535906 w 1809750"/>
              <a:gd name="connsiteY109" fmla="*/ 1998046 h 4467225"/>
              <a:gd name="connsiteX110" fmla="*/ 1582579 w 1809750"/>
              <a:gd name="connsiteY110" fmla="*/ 1964709 h 4467225"/>
              <a:gd name="connsiteX111" fmla="*/ 1499711 w 1809750"/>
              <a:gd name="connsiteY111" fmla="*/ 1878984 h 4467225"/>
              <a:gd name="connsiteX112" fmla="*/ 1486376 w 1809750"/>
              <a:gd name="connsiteY112" fmla="*/ 1865649 h 4467225"/>
              <a:gd name="connsiteX113" fmla="*/ 1426369 w 1809750"/>
              <a:gd name="connsiteY113" fmla="*/ 1834216 h 4467225"/>
              <a:gd name="connsiteX114" fmla="*/ 1479709 w 1809750"/>
              <a:gd name="connsiteY114" fmla="*/ 1908511 h 4467225"/>
              <a:gd name="connsiteX115" fmla="*/ 1511141 w 1809750"/>
              <a:gd name="connsiteY115" fmla="*/ 1983759 h 4467225"/>
              <a:gd name="connsiteX116" fmla="*/ 1507331 w 1809750"/>
              <a:gd name="connsiteY116" fmla="*/ 2011381 h 4467225"/>
              <a:gd name="connsiteX117" fmla="*/ 1484471 w 1809750"/>
              <a:gd name="connsiteY117" fmla="*/ 2006619 h 4467225"/>
              <a:gd name="connsiteX118" fmla="*/ 1446371 w 1809750"/>
              <a:gd name="connsiteY118" fmla="*/ 2034241 h 4467225"/>
              <a:gd name="connsiteX119" fmla="*/ 1463516 w 1809750"/>
              <a:gd name="connsiteY119" fmla="*/ 2120919 h 4467225"/>
              <a:gd name="connsiteX120" fmla="*/ 1468279 w 1809750"/>
              <a:gd name="connsiteY120" fmla="*/ 2202834 h 4467225"/>
              <a:gd name="connsiteX121" fmla="*/ 1472089 w 1809750"/>
              <a:gd name="connsiteY121" fmla="*/ 2251411 h 4467225"/>
              <a:gd name="connsiteX122" fmla="*/ 1468279 w 1809750"/>
              <a:gd name="connsiteY122" fmla="*/ 2393334 h 4467225"/>
              <a:gd name="connsiteX123" fmla="*/ 1453991 w 1809750"/>
              <a:gd name="connsiteY123" fmla="*/ 2605741 h 4467225"/>
              <a:gd name="connsiteX124" fmla="*/ 1438751 w 1809750"/>
              <a:gd name="connsiteY124" fmla="*/ 2816244 h 4467225"/>
              <a:gd name="connsiteX125" fmla="*/ 1432084 w 1809750"/>
              <a:gd name="connsiteY125" fmla="*/ 2962929 h 4467225"/>
              <a:gd name="connsiteX126" fmla="*/ 1424464 w 1809750"/>
              <a:gd name="connsiteY126" fmla="*/ 3218199 h 4467225"/>
              <a:gd name="connsiteX127" fmla="*/ 1418749 w 1809750"/>
              <a:gd name="connsiteY127" fmla="*/ 3379171 h 4467225"/>
              <a:gd name="connsiteX128" fmla="*/ 1428274 w 1809750"/>
              <a:gd name="connsiteY128" fmla="*/ 3838276 h 4467225"/>
              <a:gd name="connsiteX129" fmla="*/ 1414939 w 1809750"/>
              <a:gd name="connsiteY129" fmla="*/ 4017346 h 4467225"/>
              <a:gd name="connsiteX130" fmla="*/ 1406366 w 1809750"/>
              <a:gd name="connsiteY130" fmla="*/ 4130694 h 4467225"/>
              <a:gd name="connsiteX131" fmla="*/ 1394936 w 1809750"/>
              <a:gd name="connsiteY131" fmla="*/ 4244041 h 4467225"/>
              <a:gd name="connsiteX132" fmla="*/ 1393031 w 1809750"/>
              <a:gd name="connsiteY132" fmla="*/ 4272616 h 4467225"/>
              <a:gd name="connsiteX133" fmla="*/ 1384459 w 1809750"/>
              <a:gd name="connsiteY133" fmla="*/ 4389774 h 4467225"/>
              <a:gd name="connsiteX134" fmla="*/ 1368266 w 1809750"/>
              <a:gd name="connsiteY134" fmla="*/ 4402156 h 4467225"/>
              <a:gd name="connsiteX135" fmla="*/ 1309211 w 1809750"/>
              <a:gd name="connsiteY135" fmla="*/ 4403109 h 4467225"/>
              <a:gd name="connsiteX136" fmla="*/ 1240631 w 1809750"/>
              <a:gd name="connsiteY136" fmla="*/ 4461211 h 4467225"/>
              <a:gd name="connsiteX137" fmla="*/ 1121569 w 1809750"/>
              <a:gd name="connsiteY137" fmla="*/ 4468831 h 4467225"/>
              <a:gd name="connsiteX138" fmla="*/ 1091089 w 1809750"/>
              <a:gd name="connsiteY138" fmla="*/ 4445971 h 4467225"/>
              <a:gd name="connsiteX139" fmla="*/ 1068229 w 1809750"/>
              <a:gd name="connsiteY139" fmla="*/ 4360246 h 4467225"/>
              <a:gd name="connsiteX140" fmla="*/ 1052989 w 1809750"/>
              <a:gd name="connsiteY140" fmla="*/ 4259281 h 4467225"/>
              <a:gd name="connsiteX141" fmla="*/ 1070134 w 1809750"/>
              <a:gd name="connsiteY141" fmla="*/ 4195464 h 4467225"/>
              <a:gd name="connsiteX142" fmla="*/ 1084421 w 1809750"/>
              <a:gd name="connsiteY142" fmla="*/ 4105929 h 4467225"/>
              <a:gd name="connsiteX143" fmla="*/ 1085374 w 1809750"/>
              <a:gd name="connsiteY143" fmla="*/ 3964959 h 4467225"/>
              <a:gd name="connsiteX144" fmla="*/ 1090136 w 1809750"/>
              <a:gd name="connsiteY144" fmla="*/ 3763981 h 4467225"/>
              <a:gd name="connsiteX145" fmla="*/ 1090136 w 1809750"/>
              <a:gd name="connsiteY145" fmla="*/ 3575386 h 4467225"/>
              <a:gd name="connsiteX146" fmla="*/ 1091089 w 1809750"/>
              <a:gd name="connsiteY146" fmla="*/ 3440131 h 4467225"/>
              <a:gd name="connsiteX147" fmla="*/ 1084421 w 1809750"/>
              <a:gd name="connsiteY147" fmla="*/ 3398221 h 4467225"/>
              <a:gd name="connsiteX148" fmla="*/ 1083469 w 1809750"/>
              <a:gd name="connsiteY148" fmla="*/ 3383934 h 4467225"/>
              <a:gd name="connsiteX149" fmla="*/ 1088231 w 1809750"/>
              <a:gd name="connsiteY149" fmla="*/ 3122949 h 4467225"/>
              <a:gd name="connsiteX150" fmla="*/ 1075849 w 1809750"/>
              <a:gd name="connsiteY150" fmla="*/ 2908636 h 4467225"/>
              <a:gd name="connsiteX151" fmla="*/ 1047274 w 1809750"/>
              <a:gd name="connsiteY151" fmla="*/ 2654319 h 4467225"/>
              <a:gd name="connsiteX152" fmla="*/ 1026319 w 1809750"/>
              <a:gd name="connsiteY152" fmla="*/ 2539066 h 4467225"/>
              <a:gd name="connsiteX153" fmla="*/ 1023461 w 1809750"/>
              <a:gd name="connsiteY153" fmla="*/ 2510491 h 4467225"/>
              <a:gd name="connsiteX154" fmla="*/ 1015841 w 1809750"/>
              <a:gd name="connsiteY154" fmla="*/ 2488584 h 4467225"/>
              <a:gd name="connsiteX155" fmla="*/ 1009174 w 1809750"/>
              <a:gd name="connsiteY155" fmla="*/ 2457151 h 4467225"/>
              <a:gd name="connsiteX156" fmla="*/ 1002506 w 1809750"/>
              <a:gd name="connsiteY156" fmla="*/ 2400001 h 4467225"/>
              <a:gd name="connsiteX157" fmla="*/ 977741 w 1809750"/>
              <a:gd name="connsiteY157" fmla="*/ 2420956 h 4467225"/>
              <a:gd name="connsiteX158" fmla="*/ 898684 w 1809750"/>
              <a:gd name="connsiteY158" fmla="*/ 2683846 h 4467225"/>
              <a:gd name="connsiteX159" fmla="*/ 799624 w 1809750"/>
              <a:gd name="connsiteY159" fmla="*/ 3000076 h 4467225"/>
              <a:gd name="connsiteX160" fmla="*/ 741521 w 1809750"/>
              <a:gd name="connsiteY160" fmla="*/ 3304876 h 4467225"/>
              <a:gd name="connsiteX161" fmla="*/ 736759 w 1809750"/>
              <a:gd name="connsiteY161" fmla="*/ 3384886 h 4467225"/>
              <a:gd name="connsiteX162" fmla="*/ 725329 w 1809750"/>
              <a:gd name="connsiteY162" fmla="*/ 3419176 h 4467225"/>
              <a:gd name="connsiteX163" fmla="*/ 705326 w 1809750"/>
              <a:gd name="connsiteY163" fmla="*/ 3529666 h 4467225"/>
              <a:gd name="connsiteX164" fmla="*/ 679609 w 1809750"/>
              <a:gd name="connsiteY164" fmla="*/ 3662064 h 4467225"/>
              <a:gd name="connsiteX165" fmla="*/ 654844 w 1809750"/>
              <a:gd name="connsiteY165" fmla="*/ 3813511 h 4467225"/>
              <a:gd name="connsiteX166" fmla="*/ 628174 w 1809750"/>
              <a:gd name="connsiteY166" fmla="*/ 3989724 h 4467225"/>
              <a:gd name="connsiteX167" fmla="*/ 611981 w 1809750"/>
              <a:gd name="connsiteY167" fmla="*/ 4096404 h 4467225"/>
              <a:gd name="connsiteX168" fmla="*/ 595789 w 1809750"/>
              <a:gd name="connsiteY168" fmla="*/ 4204989 h 4467225"/>
              <a:gd name="connsiteX169" fmla="*/ 572929 w 1809750"/>
              <a:gd name="connsiteY169" fmla="*/ 4360246 h 4467225"/>
              <a:gd name="connsiteX170" fmla="*/ 571976 w 1809750"/>
              <a:gd name="connsiteY170" fmla="*/ 4365961 h 4467225"/>
              <a:gd name="connsiteX171" fmla="*/ 536734 w 1809750"/>
              <a:gd name="connsiteY171" fmla="*/ 4398346 h 4467225"/>
              <a:gd name="connsiteX172" fmla="*/ 410051 w 1809750"/>
              <a:gd name="connsiteY172" fmla="*/ 4390726 h 4467225"/>
              <a:gd name="connsiteX173" fmla="*/ 377666 w 1809750"/>
              <a:gd name="connsiteY173" fmla="*/ 4404061 h 4467225"/>
              <a:gd name="connsiteX174" fmla="*/ 359569 w 1809750"/>
              <a:gd name="connsiteY174" fmla="*/ 4412634 h 4467225"/>
              <a:gd name="connsiteX175" fmla="*/ 343376 w 1809750"/>
              <a:gd name="connsiteY175" fmla="*/ 4397394 h 4467225"/>
              <a:gd name="connsiteX176" fmla="*/ 319564 w 1809750"/>
              <a:gd name="connsiteY176" fmla="*/ 4374534 h 4467225"/>
              <a:gd name="connsiteX177" fmla="*/ 301466 w 1809750"/>
              <a:gd name="connsiteY177" fmla="*/ 4369771 h 4467225"/>
              <a:gd name="connsiteX178" fmla="*/ 276701 w 1809750"/>
              <a:gd name="connsiteY178" fmla="*/ 4385011 h 4467225"/>
              <a:gd name="connsiteX179" fmla="*/ 198596 w 1809750"/>
              <a:gd name="connsiteY179" fmla="*/ 4448829 h 4467225"/>
              <a:gd name="connsiteX180" fmla="*/ 78581 w 1809750"/>
              <a:gd name="connsiteY180" fmla="*/ 4447876 h 4467225"/>
              <a:gd name="connsiteX181" fmla="*/ 7144 w 1809750"/>
              <a:gd name="connsiteY181" fmla="*/ 4419301 h 4467225"/>
              <a:gd name="connsiteX182" fmla="*/ 10001 w 1809750"/>
              <a:gd name="connsiteY182" fmla="*/ 4380249 h 4467225"/>
              <a:gd name="connsiteX183" fmla="*/ 705326 w 1809750"/>
              <a:gd name="connsiteY183" fmla="*/ 762654 h 4467225"/>
              <a:gd name="connsiteX184" fmla="*/ 719614 w 1809750"/>
              <a:gd name="connsiteY184" fmla="*/ 792181 h 4467225"/>
              <a:gd name="connsiteX185" fmla="*/ 739616 w 1809750"/>
              <a:gd name="connsiteY185" fmla="*/ 840759 h 4467225"/>
              <a:gd name="connsiteX186" fmla="*/ 752951 w 1809750"/>
              <a:gd name="connsiteY186" fmla="*/ 867429 h 4467225"/>
              <a:gd name="connsiteX187" fmla="*/ 760571 w 1809750"/>
              <a:gd name="connsiteY187" fmla="*/ 945534 h 4467225"/>
              <a:gd name="connsiteX188" fmla="*/ 775811 w 1809750"/>
              <a:gd name="connsiteY188" fmla="*/ 1109364 h 4467225"/>
              <a:gd name="connsiteX189" fmla="*/ 866299 w 1809750"/>
              <a:gd name="connsiteY189" fmla="*/ 1383684 h 4467225"/>
              <a:gd name="connsiteX190" fmla="*/ 890111 w 1809750"/>
              <a:gd name="connsiteY190" fmla="*/ 1427499 h 4467225"/>
              <a:gd name="connsiteX191" fmla="*/ 914876 w 1809750"/>
              <a:gd name="connsiteY191" fmla="*/ 1369396 h 4467225"/>
              <a:gd name="connsiteX192" fmla="*/ 1006316 w 1809750"/>
              <a:gd name="connsiteY192" fmla="*/ 1135081 h 4467225"/>
              <a:gd name="connsiteX193" fmla="*/ 1058704 w 1809750"/>
              <a:gd name="connsiteY193" fmla="*/ 1014114 h 4467225"/>
              <a:gd name="connsiteX194" fmla="*/ 1060609 w 1809750"/>
              <a:gd name="connsiteY194" fmla="*/ 974109 h 4467225"/>
              <a:gd name="connsiteX195" fmla="*/ 1052989 w 1809750"/>
              <a:gd name="connsiteY195" fmla="*/ 881716 h 4467225"/>
              <a:gd name="connsiteX196" fmla="*/ 1063466 w 1809750"/>
              <a:gd name="connsiteY196" fmla="*/ 863619 h 4467225"/>
              <a:gd name="connsiteX197" fmla="*/ 1126331 w 1809750"/>
              <a:gd name="connsiteY197" fmla="*/ 804564 h 4467225"/>
              <a:gd name="connsiteX198" fmla="*/ 1206341 w 1809750"/>
              <a:gd name="connsiteY198" fmla="*/ 850284 h 4467225"/>
              <a:gd name="connsiteX199" fmla="*/ 1067276 w 1809750"/>
              <a:gd name="connsiteY199" fmla="*/ 633114 h 4467225"/>
              <a:gd name="connsiteX200" fmla="*/ 1049179 w 1809750"/>
              <a:gd name="connsiteY200" fmla="*/ 710266 h 4467225"/>
              <a:gd name="connsiteX201" fmla="*/ 1040606 w 1809750"/>
              <a:gd name="connsiteY201" fmla="*/ 776941 h 4467225"/>
              <a:gd name="connsiteX202" fmla="*/ 1030129 w 1809750"/>
              <a:gd name="connsiteY202" fmla="*/ 814089 h 4467225"/>
              <a:gd name="connsiteX203" fmla="*/ 997744 w 1809750"/>
              <a:gd name="connsiteY203" fmla="*/ 848379 h 4467225"/>
              <a:gd name="connsiteX204" fmla="*/ 904399 w 1809750"/>
              <a:gd name="connsiteY204" fmla="*/ 990301 h 4467225"/>
              <a:gd name="connsiteX205" fmla="*/ 897731 w 1809750"/>
              <a:gd name="connsiteY205" fmla="*/ 993159 h 4467225"/>
              <a:gd name="connsiteX206" fmla="*/ 878681 w 1809750"/>
              <a:gd name="connsiteY206" fmla="*/ 936009 h 4467225"/>
              <a:gd name="connsiteX207" fmla="*/ 818674 w 1809750"/>
              <a:gd name="connsiteY207" fmla="*/ 856951 h 4467225"/>
              <a:gd name="connsiteX208" fmla="*/ 780574 w 1809750"/>
              <a:gd name="connsiteY208" fmla="*/ 843616 h 4467225"/>
              <a:gd name="connsiteX209" fmla="*/ 797719 w 1809750"/>
              <a:gd name="connsiteY209" fmla="*/ 592156 h 4467225"/>
              <a:gd name="connsiteX210" fmla="*/ 634841 w 1809750"/>
              <a:gd name="connsiteY210" fmla="*/ 825519 h 4467225"/>
              <a:gd name="connsiteX211" fmla="*/ 705326 w 1809750"/>
              <a:gd name="connsiteY211" fmla="*/ 762654 h 4467225"/>
              <a:gd name="connsiteX212" fmla="*/ 1273969 w 1809750"/>
              <a:gd name="connsiteY212" fmla="*/ 1329391 h 4467225"/>
              <a:gd name="connsiteX213" fmla="*/ 1280636 w 1809750"/>
              <a:gd name="connsiteY213" fmla="*/ 1357014 h 4467225"/>
              <a:gd name="connsiteX214" fmla="*/ 1294924 w 1809750"/>
              <a:gd name="connsiteY214" fmla="*/ 1423689 h 4467225"/>
              <a:gd name="connsiteX215" fmla="*/ 1315879 w 1809750"/>
              <a:gd name="connsiteY215" fmla="*/ 1556086 h 4467225"/>
              <a:gd name="connsiteX216" fmla="*/ 1337786 w 1809750"/>
              <a:gd name="connsiteY216" fmla="*/ 1669434 h 4467225"/>
              <a:gd name="connsiteX217" fmla="*/ 1370171 w 1809750"/>
              <a:gd name="connsiteY217" fmla="*/ 1777066 h 4467225"/>
              <a:gd name="connsiteX218" fmla="*/ 1441609 w 1809750"/>
              <a:gd name="connsiteY218" fmla="*/ 1820881 h 4467225"/>
              <a:gd name="connsiteX219" fmla="*/ 1473041 w 1809750"/>
              <a:gd name="connsiteY219" fmla="*/ 1796116 h 4467225"/>
              <a:gd name="connsiteX220" fmla="*/ 1516856 w 1809750"/>
              <a:gd name="connsiteY220" fmla="*/ 1700866 h 4467225"/>
              <a:gd name="connsiteX221" fmla="*/ 1537811 w 1809750"/>
              <a:gd name="connsiteY221" fmla="*/ 1671339 h 4467225"/>
              <a:gd name="connsiteX222" fmla="*/ 1547336 w 1809750"/>
              <a:gd name="connsiteY222" fmla="*/ 1614189 h 4467225"/>
              <a:gd name="connsiteX223" fmla="*/ 1568291 w 1809750"/>
              <a:gd name="connsiteY223" fmla="*/ 1573231 h 4467225"/>
              <a:gd name="connsiteX224" fmla="*/ 1575911 w 1809750"/>
              <a:gd name="connsiteY224" fmla="*/ 1558944 h 4467225"/>
              <a:gd name="connsiteX225" fmla="*/ 1582579 w 1809750"/>
              <a:gd name="connsiteY225" fmla="*/ 1450359 h 4467225"/>
              <a:gd name="connsiteX226" fmla="*/ 1577816 w 1809750"/>
              <a:gd name="connsiteY226" fmla="*/ 1436071 h 4467225"/>
              <a:gd name="connsiteX227" fmla="*/ 1470184 w 1809750"/>
              <a:gd name="connsiteY227" fmla="*/ 1317009 h 4467225"/>
              <a:gd name="connsiteX228" fmla="*/ 1383506 w 1809750"/>
              <a:gd name="connsiteY228" fmla="*/ 1220806 h 4467225"/>
              <a:gd name="connsiteX229" fmla="*/ 1353026 w 1809750"/>
              <a:gd name="connsiteY229" fmla="*/ 1221759 h 4467225"/>
              <a:gd name="connsiteX230" fmla="*/ 1280636 w 1809750"/>
              <a:gd name="connsiteY230" fmla="*/ 1315104 h 4467225"/>
              <a:gd name="connsiteX231" fmla="*/ 1273969 w 1809750"/>
              <a:gd name="connsiteY231" fmla="*/ 1329391 h 4467225"/>
              <a:gd name="connsiteX232" fmla="*/ 599599 w 1809750"/>
              <a:gd name="connsiteY232" fmla="*/ 1884699 h 4467225"/>
              <a:gd name="connsiteX233" fmla="*/ 604361 w 1809750"/>
              <a:gd name="connsiteY233" fmla="*/ 1880889 h 4467225"/>
              <a:gd name="connsiteX234" fmla="*/ 596741 w 1809750"/>
              <a:gd name="connsiteY234" fmla="*/ 1858029 h 4467225"/>
              <a:gd name="connsiteX235" fmla="*/ 581501 w 1809750"/>
              <a:gd name="connsiteY235" fmla="*/ 1721821 h 4467225"/>
              <a:gd name="connsiteX236" fmla="*/ 583406 w 1809750"/>
              <a:gd name="connsiteY236" fmla="*/ 1673244 h 4467225"/>
              <a:gd name="connsiteX237" fmla="*/ 558641 w 1809750"/>
              <a:gd name="connsiteY237" fmla="*/ 1591329 h 4467225"/>
              <a:gd name="connsiteX238" fmla="*/ 555784 w 1809750"/>
              <a:gd name="connsiteY238" fmla="*/ 1568469 h 4467225"/>
              <a:gd name="connsiteX239" fmla="*/ 531019 w 1809750"/>
              <a:gd name="connsiteY239" fmla="*/ 1421784 h 4467225"/>
              <a:gd name="connsiteX240" fmla="*/ 503396 w 1809750"/>
              <a:gd name="connsiteY240" fmla="*/ 1333201 h 4467225"/>
              <a:gd name="connsiteX241" fmla="*/ 484346 w 1809750"/>
              <a:gd name="connsiteY241" fmla="*/ 1236046 h 4467225"/>
              <a:gd name="connsiteX242" fmla="*/ 472916 w 1809750"/>
              <a:gd name="connsiteY242" fmla="*/ 1215091 h 4467225"/>
              <a:gd name="connsiteX243" fmla="*/ 451009 w 1809750"/>
              <a:gd name="connsiteY243" fmla="*/ 1228426 h 4467225"/>
              <a:gd name="connsiteX244" fmla="*/ 431959 w 1809750"/>
              <a:gd name="connsiteY244" fmla="*/ 1271289 h 4467225"/>
              <a:gd name="connsiteX245" fmla="*/ 375761 w 1809750"/>
              <a:gd name="connsiteY245" fmla="*/ 1361776 h 4467225"/>
              <a:gd name="connsiteX246" fmla="*/ 330994 w 1809750"/>
              <a:gd name="connsiteY246" fmla="*/ 1464646 h 4467225"/>
              <a:gd name="connsiteX247" fmla="*/ 333851 w 1809750"/>
              <a:gd name="connsiteY247" fmla="*/ 1471314 h 4467225"/>
              <a:gd name="connsiteX248" fmla="*/ 353854 w 1809750"/>
              <a:gd name="connsiteY248" fmla="*/ 1544656 h 4467225"/>
              <a:gd name="connsiteX249" fmla="*/ 361474 w 1809750"/>
              <a:gd name="connsiteY249" fmla="*/ 1568469 h 4467225"/>
              <a:gd name="connsiteX250" fmla="*/ 390049 w 1809750"/>
              <a:gd name="connsiteY250" fmla="*/ 1656099 h 4467225"/>
              <a:gd name="connsiteX251" fmla="*/ 395764 w 1809750"/>
              <a:gd name="connsiteY251" fmla="*/ 1677054 h 4467225"/>
              <a:gd name="connsiteX252" fmla="*/ 474821 w 1809750"/>
              <a:gd name="connsiteY252" fmla="*/ 1826596 h 4467225"/>
              <a:gd name="connsiteX253" fmla="*/ 507206 w 1809750"/>
              <a:gd name="connsiteY253" fmla="*/ 1858029 h 4467225"/>
              <a:gd name="connsiteX254" fmla="*/ 558641 w 1809750"/>
              <a:gd name="connsiteY254" fmla="*/ 1866601 h 4467225"/>
              <a:gd name="connsiteX255" fmla="*/ 573881 w 1809750"/>
              <a:gd name="connsiteY255" fmla="*/ 1872316 h 4467225"/>
              <a:gd name="connsiteX256" fmla="*/ 599599 w 1809750"/>
              <a:gd name="connsiteY256" fmla="*/ 1884699 h 4467225"/>
              <a:gd name="connsiteX257" fmla="*/ 930116 w 1809750"/>
              <a:gd name="connsiteY257" fmla="*/ 1638954 h 4467225"/>
              <a:gd name="connsiteX258" fmla="*/ 905351 w 1809750"/>
              <a:gd name="connsiteY258" fmla="*/ 1617046 h 4467225"/>
              <a:gd name="connsiteX259" fmla="*/ 880586 w 1809750"/>
              <a:gd name="connsiteY259" fmla="*/ 1644669 h 4467225"/>
              <a:gd name="connsiteX260" fmla="*/ 903446 w 1809750"/>
              <a:gd name="connsiteY260" fmla="*/ 1670386 h 4467225"/>
              <a:gd name="connsiteX261" fmla="*/ 930116 w 1809750"/>
              <a:gd name="connsiteY261" fmla="*/ 1638954 h 4467225"/>
              <a:gd name="connsiteX262" fmla="*/ 912019 w 1809750"/>
              <a:gd name="connsiteY262" fmla="*/ 1539894 h 4467225"/>
              <a:gd name="connsiteX263" fmla="*/ 889159 w 1809750"/>
              <a:gd name="connsiteY263" fmla="*/ 1510366 h 4467225"/>
              <a:gd name="connsiteX264" fmla="*/ 871061 w 1809750"/>
              <a:gd name="connsiteY264" fmla="*/ 1535131 h 4467225"/>
              <a:gd name="connsiteX265" fmla="*/ 892969 w 1809750"/>
              <a:gd name="connsiteY265" fmla="*/ 1563706 h 4467225"/>
              <a:gd name="connsiteX266" fmla="*/ 912019 w 1809750"/>
              <a:gd name="connsiteY266" fmla="*/ 1539894 h 4467225"/>
              <a:gd name="connsiteX267" fmla="*/ 918686 w 1809750"/>
              <a:gd name="connsiteY267" fmla="*/ 1769446 h 4467225"/>
              <a:gd name="connsiteX268" fmla="*/ 946309 w 1809750"/>
              <a:gd name="connsiteY268" fmla="*/ 1741824 h 4467225"/>
              <a:gd name="connsiteX269" fmla="*/ 926306 w 1809750"/>
              <a:gd name="connsiteY269" fmla="*/ 1718964 h 4467225"/>
              <a:gd name="connsiteX270" fmla="*/ 897731 w 1809750"/>
              <a:gd name="connsiteY270" fmla="*/ 1738014 h 4467225"/>
              <a:gd name="connsiteX271" fmla="*/ 918686 w 1809750"/>
              <a:gd name="connsiteY271" fmla="*/ 1769446 h 446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</a:cxnLst>
            <a:rect l="l" t="t" r="r" b="b"/>
            <a:pathLst>
              <a:path w="1809750" h="4467225">
                <a:moveTo>
                  <a:pt x="10001" y="4380249"/>
                </a:moveTo>
                <a:cubicBezTo>
                  <a:pt x="17621" y="4372629"/>
                  <a:pt x="25241" y="4363104"/>
                  <a:pt x="33814" y="4357389"/>
                </a:cubicBezTo>
                <a:cubicBezTo>
                  <a:pt x="44291" y="4350721"/>
                  <a:pt x="56674" y="4345959"/>
                  <a:pt x="68104" y="4343101"/>
                </a:cubicBezTo>
                <a:cubicBezTo>
                  <a:pt x="112871" y="4333576"/>
                  <a:pt x="125254" y="4304049"/>
                  <a:pt x="128111" y="4262139"/>
                </a:cubicBezTo>
                <a:cubicBezTo>
                  <a:pt x="131921" y="4206894"/>
                  <a:pt x="141446" y="4153554"/>
                  <a:pt x="157639" y="4100214"/>
                </a:cubicBezTo>
                <a:cubicBezTo>
                  <a:pt x="181451" y="4022109"/>
                  <a:pt x="199549" y="3943051"/>
                  <a:pt x="220504" y="3863994"/>
                </a:cubicBezTo>
                <a:cubicBezTo>
                  <a:pt x="226219" y="3843991"/>
                  <a:pt x="236696" y="3825894"/>
                  <a:pt x="242411" y="3805891"/>
                </a:cubicBezTo>
                <a:cubicBezTo>
                  <a:pt x="251936" y="3770649"/>
                  <a:pt x="260509" y="3735406"/>
                  <a:pt x="268129" y="3699211"/>
                </a:cubicBezTo>
                <a:cubicBezTo>
                  <a:pt x="288131" y="3606819"/>
                  <a:pt x="308134" y="3514426"/>
                  <a:pt x="328136" y="3422034"/>
                </a:cubicBezTo>
                <a:cubicBezTo>
                  <a:pt x="330041" y="3413461"/>
                  <a:pt x="328136" y="3404889"/>
                  <a:pt x="327184" y="3396316"/>
                </a:cubicBezTo>
                <a:cubicBezTo>
                  <a:pt x="327184" y="3391554"/>
                  <a:pt x="326231" y="3386791"/>
                  <a:pt x="328136" y="3382029"/>
                </a:cubicBezTo>
                <a:cubicBezTo>
                  <a:pt x="342424" y="3341071"/>
                  <a:pt x="356711" y="3300114"/>
                  <a:pt x="370999" y="3260109"/>
                </a:cubicBezTo>
                <a:cubicBezTo>
                  <a:pt x="375761" y="3247726"/>
                  <a:pt x="379571" y="3235344"/>
                  <a:pt x="386239" y="3223914"/>
                </a:cubicBezTo>
                <a:cubicBezTo>
                  <a:pt x="405289" y="3191529"/>
                  <a:pt x="408146" y="3157239"/>
                  <a:pt x="406241" y="3121996"/>
                </a:cubicBezTo>
                <a:cubicBezTo>
                  <a:pt x="404336" y="3091516"/>
                  <a:pt x="411956" y="3063894"/>
                  <a:pt x="423386" y="3035319"/>
                </a:cubicBezTo>
                <a:cubicBezTo>
                  <a:pt x="430054" y="3019126"/>
                  <a:pt x="431959" y="3001029"/>
                  <a:pt x="434816" y="2983884"/>
                </a:cubicBezTo>
                <a:cubicBezTo>
                  <a:pt x="444341" y="2928639"/>
                  <a:pt x="452914" y="2873394"/>
                  <a:pt x="461486" y="2818149"/>
                </a:cubicBezTo>
                <a:cubicBezTo>
                  <a:pt x="463391" y="2806719"/>
                  <a:pt x="469106" y="2796241"/>
                  <a:pt x="471011" y="2784811"/>
                </a:cubicBezTo>
                <a:cubicBezTo>
                  <a:pt x="473869" y="2767666"/>
                  <a:pt x="476726" y="2749569"/>
                  <a:pt x="476726" y="2732424"/>
                </a:cubicBezTo>
                <a:cubicBezTo>
                  <a:pt x="476726" y="2700991"/>
                  <a:pt x="472916" y="2670511"/>
                  <a:pt x="495776" y="2643841"/>
                </a:cubicBezTo>
                <a:cubicBezTo>
                  <a:pt x="500539" y="2639079"/>
                  <a:pt x="503396" y="2631459"/>
                  <a:pt x="503396" y="2624791"/>
                </a:cubicBezTo>
                <a:cubicBezTo>
                  <a:pt x="504349" y="2595264"/>
                  <a:pt x="503396" y="2566689"/>
                  <a:pt x="504349" y="2537161"/>
                </a:cubicBezTo>
                <a:cubicBezTo>
                  <a:pt x="504349" y="2525731"/>
                  <a:pt x="509111" y="2514301"/>
                  <a:pt x="511016" y="2502871"/>
                </a:cubicBezTo>
                <a:cubicBezTo>
                  <a:pt x="520541" y="2432386"/>
                  <a:pt x="530066" y="2360949"/>
                  <a:pt x="538639" y="2290464"/>
                </a:cubicBezTo>
                <a:cubicBezTo>
                  <a:pt x="539591" y="2279986"/>
                  <a:pt x="539591" y="2269509"/>
                  <a:pt x="539591" y="2259984"/>
                </a:cubicBezTo>
                <a:cubicBezTo>
                  <a:pt x="538639" y="2244744"/>
                  <a:pt x="540544" y="2232361"/>
                  <a:pt x="559594" y="2226646"/>
                </a:cubicBezTo>
                <a:cubicBezTo>
                  <a:pt x="547211" y="2211406"/>
                  <a:pt x="545306" y="2198071"/>
                  <a:pt x="558641" y="2183784"/>
                </a:cubicBezTo>
                <a:cubicBezTo>
                  <a:pt x="561499" y="2180926"/>
                  <a:pt x="562451" y="2173306"/>
                  <a:pt x="561499" y="2168544"/>
                </a:cubicBezTo>
                <a:cubicBezTo>
                  <a:pt x="559594" y="2146636"/>
                  <a:pt x="556736" y="2124729"/>
                  <a:pt x="554831" y="2102821"/>
                </a:cubicBezTo>
                <a:cubicBezTo>
                  <a:pt x="553879" y="2085676"/>
                  <a:pt x="546259" y="2080914"/>
                  <a:pt x="529114" y="2085676"/>
                </a:cubicBezTo>
                <a:cubicBezTo>
                  <a:pt x="517684" y="2088534"/>
                  <a:pt x="505301" y="2089486"/>
                  <a:pt x="493871" y="2092344"/>
                </a:cubicBezTo>
                <a:cubicBezTo>
                  <a:pt x="493871" y="2089486"/>
                  <a:pt x="492919" y="2086629"/>
                  <a:pt x="492919" y="2084724"/>
                </a:cubicBezTo>
                <a:cubicBezTo>
                  <a:pt x="502444" y="2082819"/>
                  <a:pt x="511016" y="2081866"/>
                  <a:pt x="520541" y="2079961"/>
                </a:cubicBezTo>
                <a:cubicBezTo>
                  <a:pt x="520541" y="2078056"/>
                  <a:pt x="520541" y="2077104"/>
                  <a:pt x="520541" y="2075199"/>
                </a:cubicBezTo>
                <a:cubicBezTo>
                  <a:pt x="507206" y="2072341"/>
                  <a:pt x="493871" y="2068531"/>
                  <a:pt x="474821" y="2063769"/>
                </a:cubicBezTo>
                <a:cubicBezTo>
                  <a:pt x="478631" y="2045671"/>
                  <a:pt x="479584" y="2025669"/>
                  <a:pt x="488156" y="2009476"/>
                </a:cubicBezTo>
                <a:cubicBezTo>
                  <a:pt x="511016" y="1964709"/>
                  <a:pt x="541496" y="1926609"/>
                  <a:pt x="579596" y="1892319"/>
                </a:cubicBezTo>
                <a:cubicBezTo>
                  <a:pt x="568166" y="1875174"/>
                  <a:pt x="551974" y="1874221"/>
                  <a:pt x="533876" y="1886604"/>
                </a:cubicBezTo>
                <a:cubicBezTo>
                  <a:pt x="527209" y="1890414"/>
                  <a:pt x="520541" y="1894224"/>
                  <a:pt x="513874" y="1897081"/>
                </a:cubicBezTo>
                <a:cubicBezTo>
                  <a:pt x="489109" y="1906606"/>
                  <a:pt x="471964" y="1922799"/>
                  <a:pt x="461486" y="1948516"/>
                </a:cubicBezTo>
                <a:cubicBezTo>
                  <a:pt x="451961" y="1973281"/>
                  <a:pt x="435769" y="1995189"/>
                  <a:pt x="420529" y="2017096"/>
                </a:cubicBezTo>
                <a:cubicBezTo>
                  <a:pt x="409099" y="2035194"/>
                  <a:pt x="413861" y="2044719"/>
                  <a:pt x="432911" y="2049481"/>
                </a:cubicBezTo>
                <a:cubicBezTo>
                  <a:pt x="434816" y="2050434"/>
                  <a:pt x="437674" y="2051386"/>
                  <a:pt x="444341" y="2054244"/>
                </a:cubicBezTo>
                <a:cubicBezTo>
                  <a:pt x="430054" y="2056149"/>
                  <a:pt x="420529" y="2058054"/>
                  <a:pt x="410051" y="2059959"/>
                </a:cubicBezTo>
                <a:cubicBezTo>
                  <a:pt x="411004" y="2067579"/>
                  <a:pt x="411956" y="2074246"/>
                  <a:pt x="412909" y="2079961"/>
                </a:cubicBezTo>
                <a:cubicBezTo>
                  <a:pt x="411956" y="2081866"/>
                  <a:pt x="410051" y="2082819"/>
                  <a:pt x="409099" y="2084724"/>
                </a:cubicBezTo>
                <a:cubicBezTo>
                  <a:pt x="401479" y="2079961"/>
                  <a:pt x="391954" y="2076151"/>
                  <a:pt x="387191" y="2069484"/>
                </a:cubicBezTo>
                <a:cubicBezTo>
                  <a:pt x="378619" y="2057101"/>
                  <a:pt x="373856" y="2042814"/>
                  <a:pt x="366236" y="2029479"/>
                </a:cubicBezTo>
                <a:cubicBezTo>
                  <a:pt x="361474" y="2020906"/>
                  <a:pt x="355759" y="2011381"/>
                  <a:pt x="348139" y="2004714"/>
                </a:cubicBezTo>
                <a:cubicBezTo>
                  <a:pt x="333851" y="1991379"/>
                  <a:pt x="322421" y="1980901"/>
                  <a:pt x="322421" y="1957089"/>
                </a:cubicBezTo>
                <a:cubicBezTo>
                  <a:pt x="322421" y="1940896"/>
                  <a:pt x="301466" y="1925656"/>
                  <a:pt x="289084" y="1910416"/>
                </a:cubicBezTo>
                <a:cubicBezTo>
                  <a:pt x="279559" y="1898986"/>
                  <a:pt x="270034" y="1887556"/>
                  <a:pt x="259556" y="1877079"/>
                </a:cubicBezTo>
                <a:cubicBezTo>
                  <a:pt x="261461" y="1875174"/>
                  <a:pt x="262414" y="1874221"/>
                  <a:pt x="264319" y="1872316"/>
                </a:cubicBezTo>
                <a:cubicBezTo>
                  <a:pt x="267176" y="1874221"/>
                  <a:pt x="270986" y="1877079"/>
                  <a:pt x="278606" y="1881841"/>
                </a:cubicBezTo>
                <a:cubicBezTo>
                  <a:pt x="219551" y="1784686"/>
                  <a:pt x="189071" y="1680864"/>
                  <a:pt x="149066" y="1581804"/>
                </a:cubicBezTo>
                <a:cubicBezTo>
                  <a:pt x="132874" y="1542751"/>
                  <a:pt x="121444" y="1502746"/>
                  <a:pt x="109061" y="1461789"/>
                </a:cubicBezTo>
                <a:cubicBezTo>
                  <a:pt x="106204" y="1451311"/>
                  <a:pt x="105251" y="1439881"/>
                  <a:pt x="106204" y="1429404"/>
                </a:cubicBezTo>
                <a:cubicBezTo>
                  <a:pt x="107156" y="1403686"/>
                  <a:pt x="107156" y="1377969"/>
                  <a:pt x="111919" y="1353204"/>
                </a:cubicBezTo>
                <a:cubicBezTo>
                  <a:pt x="115729" y="1336059"/>
                  <a:pt x="123349" y="1317009"/>
                  <a:pt x="133826" y="1303674"/>
                </a:cubicBezTo>
                <a:cubicBezTo>
                  <a:pt x="167164" y="1260811"/>
                  <a:pt x="190024" y="1213186"/>
                  <a:pt x="206216" y="1160799"/>
                </a:cubicBezTo>
                <a:cubicBezTo>
                  <a:pt x="209074" y="1151274"/>
                  <a:pt x="214789" y="1141749"/>
                  <a:pt x="220504" y="1133176"/>
                </a:cubicBezTo>
                <a:cubicBezTo>
                  <a:pt x="229076" y="1117936"/>
                  <a:pt x="238601" y="1104601"/>
                  <a:pt x="246221" y="1089361"/>
                </a:cubicBezTo>
                <a:cubicBezTo>
                  <a:pt x="264319" y="1055071"/>
                  <a:pt x="282416" y="1020781"/>
                  <a:pt x="299561" y="986491"/>
                </a:cubicBezTo>
                <a:cubicBezTo>
                  <a:pt x="315754" y="955059"/>
                  <a:pt x="330994" y="922674"/>
                  <a:pt x="347186" y="891241"/>
                </a:cubicBezTo>
                <a:cubicBezTo>
                  <a:pt x="355759" y="875049"/>
                  <a:pt x="368141" y="861714"/>
                  <a:pt x="365284" y="840759"/>
                </a:cubicBezTo>
                <a:cubicBezTo>
                  <a:pt x="364331" y="834091"/>
                  <a:pt x="369094" y="824566"/>
                  <a:pt x="372904" y="817899"/>
                </a:cubicBezTo>
                <a:cubicBezTo>
                  <a:pt x="384334" y="795039"/>
                  <a:pt x="396716" y="773131"/>
                  <a:pt x="407194" y="750271"/>
                </a:cubicBezTo>
                <a:cubicBezTo>
                  <a:pt x="416719" y="728364"/>
                  <a:pt x="437674" y="725506"/>
                  <a:pt x="456724" y="719791"/>
                </a:cubicBezTo>
                <a:cubicBezTo>
                  <a:pt x="494824" y="708361"/>
                  <a:pt x="534829" y="699789"/>
                  <a:pt x="571024" y="684549"/>
                </a:cubicBezTo>
                <a:cubicBezTo>
                  <a:pt x="606266" y="670261"/>
                  <a:pt x="638651" y="650259"/>
                  <a:pt x="671036" y="632161"/>
                </a:cubicBezTo>
                <a:cubicBezTo>
                  <a:pt x="676751" y="629304"/>
                  <a:pt x="681514" y="620731"/>
                  <a:pt x="683419" y="614064"/>
                </a:cubicBezTo>
                <a:cubicBezTo>
                  <a:pt x="688181" y="592156"/>
                  <a:pt x="691991" y="570249"/>
                  <a:pt x="693896" y="548341"/>
                </a:cubicBezTo>
                <a:cubicBezTo>
                  <a:pt x="696754" y="512146"/>
                  <a:pt x="698659" y="474999"/>
                  <a:pt x="699611" y="438804"/>
                </a:cubicBezTo>
                <a:cubicBezTo>
                  <a:pt x="699611" y="420706"/>
                  <a:pt x="691991" y="401656"/>
                  <a:pt x="694849" y="383559"/>
                </a:cubicBezTo>
                <a:cubicBezTo>
                  <a:pt x="699611" y="349269"/>
                  <a:pt x="708184" y="314979"/>
                  <a:pt x="717709" y="281641"/>
                </a:cubicBezTo>
                <a:cubicBezTo>
                  <a:pt x="726281" y="250209"/>
                  <a:pt x="736759" y="218776"/>
                  <a:pt x="747236" y="187344"/>
                </a:cubicBezTo>
                <a:cubicBezTo>
                  <a:pt x="750094" y="178771"/>
                  <a:pt x="756761" y="170198"/>
                  <a:pt x="762476" y="163531"/>
                </a:cubicBezTo>
                <a:cubicBezTo>
                  <a:pt x="783431" y="138766"/>
                  <a:pt x="804386" y="115906"/>
                  <a:pt x="824389" y="91141"/>
                </a:cubicBezTo>
                <a:cubicBezTo>
                  <a:pt x="836771" y="75901"/>
                  <a:pt x="845344" y="57804"/>
                  <a:pt x="857726" y="42564"/>
                </a:cubicBezTo>
                <a:cubicBezTo>
                  <a:pt x="861536" y="37801"/>
                  <a:pt x="872014" y="37801"/>
                  <a:pt x="879634" y="35896"/>
                </a:cubicBezTo>
                <a:cubicBezTo>
                  <a:pt x="888206" y="33991"/>
                  <a:pt x="899636" y="34943"/>
                  <a:pt x="904399" y="30181"/>
                </a:cubicBezTo>
                <a:cubicBezTo>
                  <a:pt x="927259" y="7321"/>
                  <a:pt x="952024" y="2558"/>
                  <a:pt x="982504" y="11131"/>
                </a:cubicBezTo>
                <a:cubicBezTo>
                  <a:pt x="1008221" y="18751"/>
                  <a:pt x="1033939" y="16846"/>
                  <a:pt x="1059656" y="31134"/>
                </a:cubicBezTo>
                <a:cubicBezTo>
                  <a:pt x="1139666" y="75901"/>
                  <a:pt x="1187291" y="146386"/>
                  <a:pt x="1208246" y="231159"/>
                </a:cubicBezTo>
                <a:cubicBezTo>
                  <a:pt x="1227296" y="307359"/>
                  <a:pt x="1229201" y="387369"/>
                  <a:pt x="1225391" y="466426"/>
                </a:cubicBezTo>
                <a:cubicBezTo>
                  <a:pt x="1225391" y="470236"/>
                  <a:pt x="1224439" y="473094"/>
                  <a:pt x="1224439" y="476904"/>
                </a:cubicBezTo>
                <a:cubicBezTo>
                  <a:pt x="1239679" y="540721"/>
                  <a:pt x="1229201" y="605491"/>
                  <a:pt x="1233011" y="670261"/>
                </a:cubicBezTo>
                <a:cubicBezTo>
                  <a:pt x="1234916" y="715029"/>
                  <a:pt x="1238726" y="713124"/>
                  <a:pt x="1278731" y="721696"/>
                </a:cubicBezTo>
                <a:cubicBezTo>
                  <a:pt x="1301591" y="726459"/>
                  <a:pt x="1325404" y="725506"/>
                  <a:pt x="1348264" y="732174"/>
                </a:cubicBezTo>
                <a:cubicBezTo>
                  <a:pt x="1360646" y="735031"/>
                  <a:pt x="1373029" y="745509"/>
                  <a:pt x="1381601" y="755986"/>
                </a:cubicBezTo>
                <a:cubicBezTo>
                  <a:pt x="1393031" y="769321"/>
                  <a:pt x="1400651" y="786466"/>
                  <a:pt x="1409224" y="801706"/>
                </a:cubicBezTo>
                <a:cubicBezTo>
                  <a:pt x="1413034" y="807421"/>
                  <a:pt x="1417796" y="814089"/>
                  <a:pt x="1417796" y="820756"/>
                </a:cubicBezTo>
                <a:cubicBezTo>
                  <a:pt x="1414939" y="847426"/>
                  <a:pt x="1433036" y="861714"/>
                  <a:pt x="1447324" y="879811"/>
                </a:cubicBezTo>
                <a:cubicBezTo>
                  <a:pt x="1481614" y="923626"/>
                  <a:pt x="1514951" y="967441"/>
                  <a:pt x="1549241" y="1010304"/>
                </a:cubicBezTo>
                <a:cubicBezTo>
                  <a:pt x="1558766" y="1021734"/>
                  <a:pt x="1570196" y="1032211"/>
                  <a:pt x="1579721" y="1043641"/>
                </a:cubicBezTo>
                <a:cubicBezTo>
                  <a:pt x="1598771" y="1066501"/>
                  <a:pt x="1615916" y="1090314"/>
                  <a:pt x="1634014" y="1114126"/>
                </a:cubicBezTo>
                <a:cubicBezTo>
                  <a:pt x="1670209" y="1160799"/>
                  <a:pt x="1707356" y="1207471"/>
                  <a:pt x="1742599" y="1255096"/>
                </a:cubicBezTo>
                <a:cubicBezTo>
                  <a:pt x="1754981" y="1272241"/>
                  <a:pt x="1763554" y="1293196"/>
                  <a:pt x="1774031" y="1312246"/>
                </a:cubicBezTo>
                <a:cubicBezTo>
                  <a:pt x="1781651" y="1326534"/>
                  <a:pt x="1790224" y="1340821"/>
                  <a:pt x="1797844" y="1354156"/>
                </a:cubicBezTo>
                <a:cubicBezTo>
                  <a:pt x="1800701" y="1359871"/>
                  <a:pt x="1806416" y="1366539"/>
                  <a:pt x="1806416" y="1372254"/>
                </a:cubicBezTo>
                <a:cubicBezTo>
                  <a:pt x="1805464" y="1400829"/>
                  <a:pt x="1807369" y="1429404"/>
                  <a:pt x="1801654" y="1457026"/>
                </a:cubicBezTo>
                <a:cubicBezTo>
                  <a:pt x="1791176" y="1507509"/>
                  <a:pt x="1776889" y="1557991"/>
                  <a:pt x="1762601" y="1607521"/>
                </a:cubicBezTo>
                <a:cubicBezTo>
                  <a:pt x="1756886" y="1627524"/>
                  <a:pt x="1747361" y="1645621"/>
                  <a:pt x="1740694" y="1665624"/>
                </a:cubicBezTo>
                <a:cubicBezTo>
                  <a:pt x="1727359" y="1705629"/>
                  <a:pt x="1714024" y="1746586"/>
                  <a:pt x="1700689" y="1787544"/>
                </a:cubicBezTo>
                <a:cubicBezTo>
                  <a:pt x="1699736" y="1789449"/>
                  <a:pt x="1697831" y="1792306"/>
                  <a:pt x="1698784" y="1793259"/>
                </a:cubicBezTo>
                <a:cubicBezTo>
                  <a:pt x="1713071" y="1820881"/>
                  <a:pt x="1687354" y="1842789"/>
                  <a:pt x="1686401" y="1869459"/>
                </a:cubicBezTo>
                <a:cubicBezTo>
                  <a:pt x="1666399" y="1868506"/>
                  <a:pt x="1658779" y="1881841"/>
                  <a:pt x="1653064" y="1898034"/>
                </a:cubicBezTo>
                <a:cubicBezTo>
                  <a:pt x="1639729" y="1934229"/>
                  <a:pt x="1624489" y="1969471"/>
                  <a:pt x="1609249" y="2004714"/>
                </a:cubicBezTo>
                <a:cubicBezTo>
                  <a:pt x="1601629" y="2023764"/>
                  <a:pt x="1583531" y="2024716"/>
                  <a:pt x="1568291" y="2011381"/>
                </a:cubicBezTo>
                <a:cubicBezTo>
                  <a:pt x="1560671" y="2004714"/>
                  <a:pt x="1548289" y="2002809"/>
                  <a:pt x="1535906" y="1998046"/>
                </a:cubicBezTo>
                <a:cubicBezTo>
                  <a:pt x="1550194" y="1987569"/>
                  <a:pt x="1565434" y="1977091"/>
                  <a:pt x="1582579" y="1964709"/>
                </a:cubicBezTo>
                <a:cubicBezTo>
                  <a:pt x="1554004" y="1935181"/>
                  <a:pt x="1526381" y="1907559"/>
                  <a:pt x="1499711" y="1878984"/>
                </a:cubicBezTo>
                <a:cubicBezTo>
                  <a:pt x="1494949" y="1874221"/>
                  <a:pt x="1491139" y="1870411"/>
                  <a:pt x="1486376" y="1865649"/>
                </a:cubicBezTo>
                <a:cubicBezTo>
                  <a:pt x="1463516" y="1838979"/>
                  <a:pt x="1461611" y="1838026"/>
                  <a:pt x="1426369" y="1834216"/>
                </a:cubicBezTo>
                <a:cubicBezTo>
                  <a:pt x="1443514" y="1858029"/>
                  <a:pt x="1464469" y="1881841"/>
                  <a:pt x="1479709" y="1908511"/>
                </a:cubicBezTo>
                <a:cubicBezTo>
                  <a:pt x="1493044" y="1932324"/>
                  <a:pt x="1502569" y="1958041"/>
                  <a:pt x="1511141" y="1983759"/>
                </a:cubicBezTo>
                <a:cubicBezTo>
                  <a:pt x="1513999" y="1991379"/>
                  <a:pt x="1509236" y="2001856"/>
                  <a:pt x="1507331" y="2011381"/>
                </a:cubicBezTo>
                <a:cubicBezTo>
                  <a:pt x="1499711" y="2009476"/>
                  <a:pt x="1492091" y="2009476"/>
                  <a:pt x="1484471" y="2006619"/>
                </a:cubicBezTo>
                <a:cubicBezTo>
                  <a:pt x="1446371" y="1991379"/>
                  <a:pt x="1442561" y="1993284"/>
                  <a:pt x="1446371" y="2034241"/>
                </a:cubicBezTo>
                <a:cubicBezTo>
                  <a:pt x="1449229" y="2063769"/>
                  <a:pt x="1458754" y="2092344"/>
                  <a:pt x="1463516" y="2120919"/>
                </a:cubicBezTo>
                <a:cubicBezTo>
                  <a:pt x="1468279" y="2147589"/>
                  <a:pt x="1475899" y="2174259"/>
                  <a:pt x="1468279" y="2202834"/>
                </a:cubicBezTo>
                <a:cubicBezTo>
                  <a:pt x="1464469" y="2217121"/>
                  <a:pt x="1473041" y="2235219"/>
                  <a:pt x="1472089" y="2251411"/>
                </a:cubicBezTo>
                <a:cubicBezTo>
                  <a:pt x="1472089" y="2299036"/>
                  <a:pt x="1471136" y="2346661"/>
                  <a:pt x="1468279" y="2393334"/>
                </a:cubicBezTo>
                <a:cubicBezTo>
                  <a:pt x="1464469" y="2463819"/>
                  <a:pt x="1458754" y="2535256"/>
                  <a:pt x="1453991" y="2605741"/>
                </a:cubicBezTo>
                <a:cubicBezTo>
                  <a:pt x="1449229" y="2676226"/>
                  <a:pt x="1443514" y="2745759"/>
                  <a:pt x="1438751" y="2816244"/>
                </a:cubicBezTo>
                <a:cubicBezTo>
                  <a:pt x="1435894" y="2864821"/>
                  <a:pt x="1433989" y="2914351"/>
                  <a:pt x="1432084" y="2962929"/>
                </a:cubicBezTo>
                <a:cubicBezTo>
                  <a:pt x="1429226" y="3047701"/>
                  <a:pt x="1427321" y="3132474"/>
                  <a:pt x="1424464" y="3218199"/>
                </a:cubicBezTo>
                <a:cubicBezTo>
                  <a:pt x="1422559" y="3271539"/>
                  <a:pt x="1416844" y="3325831"/>
                  <a:pt x="1418749" y="3379171"/>
                </a:cubicBezTo>
                <a:cubicBezTo>
                  <a:pt x="1426369" y="3532524"/>
                  <a:pt x="1432084" y="3684924"/>
                  <a:pt x="1428274" y="3838276"/>
                </a:cubicBezTo>
                <a:cubicBezTo>
                  <a:pt x="1426369" y="3898284"/>
                  <a:pt x="1419701" y="3957339"/>
                  <a:pt x="1414939" y="4017346"/>
                </a:cubicBezTo>
                <a:cubicBezTo>
                  <a:pt x="1412081" y="4055446"/>
                  <a:pt x="1410176" y="4092594"/>
                  <a:pt x="1406366" y="4130694"/>
                </a:cubicBezTo>
                <a:cubicBezTo>
                  <a:pt x="1402556" y="4168794"/>
                  <a:pt x="1398746" y="4205941"/>
                  <a:pt x="1394936" y="4244041"/>
                </a:cubicBezTo>
                <a:cubicBezTo>
                  <a:pt x="1393984" y="4253566"/>
                  <a:pt x="1393031" y="4263091"/>
                  <a:pt x="1393031" y="4272616"/>
                </a:cubicBezTo>
                <a:cubicBezTo>
                  <a:pt x="1390174" y="4311669"/>
                  <a:pt x="1388269" y="4350721"/>
                  <a:pt x="1384459" y="4389774"/>
                </a:cubicBezTo>
                <a:cubicBezTo>
                  <a:pt x="1384459" y="4394536"/>
                  <a:pt x="1373981" y="4402156"/>
                  <a:pt x="1368266" y="4402156"/>
                </a:cubicBezTo>
                <a:cubicBezTo>
                  <a:pt x="1348264" y="4404061"/>
                  <a:pt x="1328261" y="4403109"/>
                  <a:pt x="1309211" y="4403109"/>
                </a:cubicBezTo>
                <a:cubicBezTo>
                  <a:pt x="1299686" y="4448829"/>
                  <a:pt x="1286351" y="4459306"/>
                  <a:pt x="1240631" y="4461211"/>
                </a:cubicBezTo>
                <a:cubicBezTo>
                  <a:pt x="1200626" y="4463116"/>
                  <a:pt x="1161574" y="4465974"/>
                  <a:pt x="1121569" y="4468831"/>
                </a:cubicBezTo>
                <a:cubicBezTo>
                  <a:pt x="1104424" y="4469784"/>
                  <a:pt x="1094899" y="4465021"/>
                  <a:pt x="1091089" y="4445971"/>
                </a:cubicBezTo>
                <a:cubicBezTo>
                  <a:pt x="1084421" y="4417396"/>
                  <a:pt x="1073944" y="4388821"/>
                  <a:pt x="1068229" y="4360246"/>
                </a:cubicBezTo>
                <a:cubicBezTo>
                  <a:pt x="1061561" y="4326909"/>
                  <a:pt x="1053941" y="4292619"/>
                  <a:pt x="1052989" y="4259281"/>
                </a:cubicBezTo>
                <a:cubicBezTo>
                  <a:pt x="1052989" y="4238326"/>
                  <a:pt x="1065371" y="4217371"/>
                  <a:pt x="1070134" y="4195464"/>
                </a:cubicBezTo>
                <a:cubicBezTo>
                  <a:pt x="1075849" y="4165936"/>
                  <a:pt x="1082516" y="4136409"/>
                  <a:pt x="1084421" y="4105929"/>
                </a:cubicBezTo>
                <a:cubicBezTo>
                  <a:pt x="1086326" y="4059256"/>
                  <a:pt x="1084421" y="4011631"/>
                  <a:pt x="1085374" y="3964959"/>
                </a:cubicBezTo>
                <a:cubicBezTo>
                  <a:pt x="1086326" y="3898284"/>
                  <a:pt x="1089184" y="3830656"/>
                  <a:pt x="1090136" y="3763981"/>
                </a:cubicBezTo>
                <a:cubicBezTo>
                  <a:pt x="1091089" y="3701116"/>
                  <a:pt x="1090136" y="3638251"/>
                  <a:pt x="1090136" y="3575386"/>
                </a:cubicBezTo>
                <a:cubicBezTo>
                  <a:pt x="1090136" y="3530619"/>
                  <a:pt x="1091089" y="3485851"/>
                  <a:pt x="1091089" y="3440131"/>
                </a:cubicBezTo>
                <a:cubicBezTo>
                  <a:pt x="1091089" y="3425844"/>
                  <a:pt x="1086326" y="3412509"/>
                  <a:pt x="1084421" y="3398221"/>
                </a:cubicBezTo>
                <a:cubicBezTo>
                  <a:pt x="1083469" y="3393459"/>
                  <a:pt x="1083469" y="3388696"/>
                  <a:pt x="1083469" y="3383934"/>
                </a:cubicBezTo>
                <a:cubicBezTo>
                  <a:pt x="1085374" y="3297256"/>
                  <a:pt x="1089184" y="3209626"/>
                  <a:pt x="1088231" y="3122949"/>
                </a:cubicBezTo>
                <a:cubicBezTo>
                  <a:pt x="1087279" y="3051511"/>
                  <a:pt x="1082516" y="2980074"/>
                  <a:pt x="1075849" y="2908636"/>
                </a:cubicBezTo>
                <a:cubicBezTo>
                  <a:pt x="1068229" y="2823864"/>
                  <a:pt x="1058704" y="2739091"/>
                  <a:pt x="1047274" y="2654319"/>
                </a:cubicBezTo>
                <a:cubicBezTo>
                  <a:pt x="1042511" y="2615266"/>
                  <a:pt x="1032986" y="2577166"/>
                  <a:pt x="1026319" y="2539066"/>
                </a:cubicBezTo>
                <a:cubicBezTo>
                  <a:pt x="1024414" y="2529541"/>
                  <a:pt x="1025366" y="2520016"/>
                  <a:pt x="1023461" y="2510491"/>
                </a:cubicBezTo>
                <a:cubicBezTo>
                  <a:pt x="1022509" y="2502871"/>
                  <a:pt x="1017746" y="2496204"/>
                  <a:pt x="1015841" y="2488584"/>
                </a:cubicBezTo>
                <a:cubicBezTo>
                  <a:pt x="1012984" y="2478106"/>
                  <a:pt x="1008221" y="2466676"/>
                  <a:pt x="1009174" y="2457151"/>
                </a:cubicBezTo>
                <a:cubicBezTo>
                  <a:pt x="1013936" y="2425719"/>
                  <a:pt x="1014889" y="2425719"/>
                  <a:pt x="1002506" y="2400001"/>
                </a:cubicBezTo>
                <a:cubicBezTo>
                  <a:pt x="989171" y="2401906"/>
                  <a:pt x="982504" y="2405716"/>
                  <a:pt x="977741" y="2420956"/>
                </a:cubicBezTo>
                <a:cubicBezTo>
                  <a:pt x="952976" y="2509539"/>
                  <a:pt x="930116" y="2598121"/>
                  <a:pt x="898684" y="2683846"/>
                </a:cubicBezTo>
                <a:cubicBezTo>
                  <a:pt x="859631" y="2787669"/>
                  <a:pt x="824389" y="2892444"/>
                  <a:pt x="799624" y="3000076"/>
                </a:cubicBezTo>
                <a:cubicBezTo>
                  <a:pt x="776764" y="3101041"/>
                  <a:pt x="759619" y="3202959"/>
                  <a:pt x="741521" y="3304876"/>
                </a:cubicBezTo>
                <a:cubicBezTo>
                  <a:pt x="736759" y="3330594"/>
                  <a:pt x="739616" y="3358216"/>
                  <a:pt x="736759" y="3384886"/>
                </a:cubicBezTo>
                <a:cubicBezTo>
                  <a:pt x="735806" y="3396316"/>
                  <a:pt x="727234" y="3407746"/>
                  <a:pt x="725329" y="3419176"/>
                </a:cubicBezTo>
                <a:cubicBezTo>
                  <a:pt x="717709" y="3455371"/>
                  <a:pt x="711994" y="3492519"/>
                  <a:pt x="705326" y="3529666"/>
                </a:cubicBezTo>
                <a:cubicBezTo>
                  <a:pt x="696754" y="3573481"/>
                  <a:pt x="687229" y="3617296"/>
                  <a:pt x="679609" y="3662064"/>
                </a:cubicBezTo>
                <a:cubicBezTo>
                  <a:pt x="671036" y="3712546"/>
                  <a:pt x="662464" y="3763029"/>
                  <a:pt x="654844" y="3813511"/>
                </a:cubicBezTo>
                <a:cubicBezTo>
                  <a:pt x="645319" y="3871614"/>
                  <a:pt x="636746" y="3930669"/>
                  <a:pt x="628174" y="3989724"/>
                </a:cubicBezTo>
                <a:cubicBezTo>
                  <a:pt x="622459" y="4024966"/>
                  <a:pt x="617696" y="4060209"/>
                  <a:pt x="611981" y="4096404"/>
                </a:cubicBezTo>
                <a:cubicBezTo>
                  <a:pt x="606266" y="4132599"/>
                  <a:pt x="601504" y="4168794"/>
                  <a:pt x="595789" y="4204989"/>
                </a:cubicBezTo>
                <a:cubicBezTo>
                  <a:pt x="588169" y="4256424"/>
                  <a:pt x="580549" y="4308811"/>
                  <a:pt x="572929" y="4360246"/>
                </a:cubicBezTo>
                <a:cubicBezTo>
                  <a:pt x="572929" y="4362151"/>
                  <a:pt x="571976" y="4364056"/>
                  <a:pt x="571976" y="4365961"/>
                </a:cubicBezTo>
                <a:cubicBezTo>
                  <a:pt x="567214" y="4396441"/>
                  <a:pt x="567214" y="4396441"/>
                  <a:pt x="536734" y="4398346"/>
                </a:cubicBezTo>
                <a:cubicBezTo>
                  <a:pt x="493871" y="4401204"/>
                  <a:pt x="451961" y="4402156"/>
                  <a:pt x="410051" y="4390726"/>
                </a:cubicBezTo>
                <a:cubicBezTo>
                  <a:pt x="397669" y="4386916"/>
                  <a:pt x="384334" y="4386916"/>
                  <a:pt x="377666" y="4404061"/>
                </a:cubicBezTo>
                <a:cubicBezTo>
                  <a:pt x="375761" y="4408824"/>
                  <a:pt x="364331" y="4413586"/>
                  <a:pt x="359569" y="4412634"/>
                </a:cubicBezTo>
                <a:cubicBezTo>
                  <a:pt x="352901" y="4410729"/>
                  <a:pt x="343376" y="4403109"/>
                  <a:pt x="343376" y="4397394"/>
                </a:cubicBezTo>
                <a:cubicBezTo>
                  <a:pt x="343376" y="4379296"/>
                  <a:pt x="331946" y="4377391"/>
                  <a:pt x="319564" y="4374534"/>
                </a:cubicBezTo>
                <a:cubicBezTo>
                  <a:pt x="313849" y="4372629"/>
                  <a:pt x="307181" y="4371676"/>
                  <a:pt x="301466" y="4369771"/>
                </a:cubicBezTo>
                <a:cubicBezTo>
                  <a:pt x="286226" y="4364056"/>
                  <a:pt x="279559" y="4370724"/>
                  <a:pt x="276701" y="4385011"/>
                </a:cubicBezTo>
                <a:cubicBezTo>
                  <a:pt x="266224" y="4432636"/>
                  <a:pt x="249079" y="4446924"/>
                  <a:pt x="198596" y="4448829"/>
                </a:cubicBezTo>
                <a:cubicBezTo>
                  <a:pt x="158591" y="4449781"/>
                  <a:pt x="117634" y="4452639"/>
                  <a:pt x="78581" y="4447876"/>
                </a:cubicBezTo>
                <a:cubicBezTo>
                  <a:pt x="53816" y="4445019"/>
                  <a:pt x="23336" y="4448829"/>
                  <a:pt x="7144" y="4419301"/>
                </a:cubicBezTo>
                <a:cubicBezTo>
                  <a:pt x="10001" y="4402156"/>
                  <a:pt x="10001" y="4390726"/>
                  <a:pt x="10001" y="4380249"/>
                </a:cubicBezTo>
                <a:close/>
                <a:moveTo>
                  <a:pt x="705326" y="762654"/>
                </a:moveTo>
                <a:cubicBezTo>
                  <a:pt x="711041" y="774084"/>
                  <a:pt x="719614" y="783609"/>
                  <a:pt x="719614" y="792181"/>
                </a:cubicBezTo>
                <a:cubicBezTo>
                  <a:pt x="718661" y="812184"/>
                  <a:pt x="727234" y="826471"/>
                  <a:pt x="739616" y="840759"/>
                </a:cubicBezTo>
                <a:cubicBezTo>
                  <a:pt x="746284" y="848379"/>
                  <a:pt x="751046" y="857904"/>
                  <a:pt x="752951" y="867429"/>
                </a:cubicBezTo>
                <a:cubicBezTo>
                  <a:pt x="756761" y="893146"/>
                  <a:pt x="758666" y="919816"/>
                  <a:pt x="760571" y="945534"/>
                </a:cubicBezTo>
                <a:cubicBezTo>
                  <a:pt x="765334" y="999826"/>
                  <a:pt x="768191" y="1055071"/>
                  <a:pt x="775811" y="1109364"/>
                </a:cubicBezTo>
                <a:cubicBezTo>
                  <a:pt x="789146" y="1206519"/>
                  <a:pt x="821531" y="1297006"/>
                  <a:pt x="866299" y="1383684"/>
                </a:cubicBezTo>
                <a:cubicBezTo>
                  <a:pt x="872966" y="1397019"/>
                  <a:pt x="880586" y="1410354"/>
                  <a:pt x="890111" y="1427499"/>
                </a:cubicBezTo>
                <a:cubicBezTo>
                  <a:pt x="899636" y="1404639"/>
                  <a:pt x="907256" y="1387494"/>
                  <a:pt x="914876" y="1369396"/>
                </a:cubicBezTo>
                <a:cubicBezTo>
                  <a:pt x="945356" y="1291291"/>
                  <a:pt x="974884" y="1213186"/>
                  <a:pt x="1006316" y="1135081"/>
                </a:cubicBezTo>
                <a:cubicBezTo>
                  <a:pt x="1022509" y="1094124"/>
                  <a:pt x="1042511" y="1055071"/>
                  <a:pt x="1058704" y="1014114"/>
                </a:cubicBezTo>
                <a:cubicBezTo>
                  <a:pt x="1063466" y="1002684"/>
                  <a:pt x="1061561" y="987444"/>
                  <a:pt x="1060609" y="974109"/>
                </a:cubicBezTo>
                <a:cubicBezTo>
                  <a:pt x="1058704" y="943629"/>
                  <a:pt x="1054894" y="912196"/>
                  <a:pt x="1052989" y="881716"/>
                </a:cubicBezTo>
                <a:cubicBezTo>
                  <a:pt x="1052989" y="876001"/>
                  <a:pt x="1058704" y="865524"/>
                  <a:pt x="1063466" y="863619"/>
                </a:cubicBezTo>
                <a:cubicBezTo>
                  <a:pt x="1091089" y="852189"/>
                  <a:pt x="1113949" y="835996"/>
                  <a:pt x="1126331" y="804564"/>
                </a:cubicBezTo>
                <a:cubicBezTo>
                  <a:pt x="1145381" y="835996"/>
                  <a:pt x="1173956" y="844569"/>
                  <a:pt x="1206341" y="850284"/>
                </a:cubicBezTo>
                <a:cubicBezTo>
                  <a:pt x="1192054" y="790276"/>
                  <a:pt x="1109186" y="661689"/>
                  <a:pt x="1067276" y="633114"/>
                </a:cubicBezTo>
                <a:cubicBezTo>
                  <a:pt x="1054894" y="656926"/>
                  <a:pt x="1046321" y="680739"/>
                  <a:pt x="1049179" y="710266"/>
                </a:cubicBezTo>
                <a:cubicBezTo>
                  <a:pt x="1051084" y="732174"/>
                  <a:pt x="1044416" y="755034"/>
                  <a:pt x="1040606" y="776941"/>
                </a:cubicBezTo>
                <a:cubicBezTo>
                  <a:pt x="1038701" y="789324"/>
                  <a:pt x="1033939" y="800754"/>
                  <a:pt x="1030129" y="814089"/>
                </a:cubicBezTo>
                <a:cubicBezTo>
                  <a:pt x="1008221" y="813136"/>
                  <a:pt x="1000601" y="831234"/>
                  <a:pt x="997744" y="848379"/>
                </a:cubicBezTo>
                <a:cubicBezTo>
                  <a:pt x="986314" y="908386"/>
                  <a:pt x="935831" y="942676"/>
                  <a:pt x="904399" y="990301"/>
                </a:cubicBezTo>
                <a:cubicBezTo>
                  <a:pt x="903446" y="992206"/>
                  <a:pt x="899636" y="992206"/>
                  <a:pt x="897731" y="993159"/>
                </a:cubicBezTo>
                <a:cubicBezTo>
                  <a:pt x="891064" y="973156"/>
                  <a:pt x="888206" y="952201"/>
                  <a:pt x="878681" y="936009"/>
                </a:cubicBezTo>
                <a:cubicBezTo>
                  <a:pt x="861536" y="908386"/>
                  <a:pt x="838676" y="883621"/>
                  <a:pt x="818674" y="856951"/>
                </a:cubicBezTo>
                <a:cubicBezTo>
                  <a:pt x="809149" y="844569"/>
                  <a:pt x="797719" y="835044"/>
                  <a:pt x="780574" y="843616"/>
                </a:cubicBezTo>
                <a:cubicBezTo>
                  <a:pt x="735806" y="768369"/>
                  <a:pt x="741521" y="683596"/>
                  <a:pt x="797719" y="592156"/>
                </a:cubicBezTo>
                <a:cubicBezTo>
                  <a:pt x="740569" y="601681"/>
                  <a:pt x="645319" y="736936"/>
                  <a:pt x="634841" y="825519"/>
                </a:cubicBezTo>
                <a:cubicBezTo>
                  <a:pt x="658654" y="805516"/>
                  <a:pt x="680561" y="786466"/>
                  <a:pt x="705326" y="762654"/>
                </a:cubicBezTo>
                <a:close/>
                <a:moveTo>
                  <a:pt x="1273969" y="1329391"/>
                </a:moveTo>
                <a:cubicBezTo>
                  <a:pt x="1276826" y="1338916"/>
                  <a:pt x="1278731" y="1347489"/>
                  <a:pt x="1280636" y="1357014"/>
                </a:cubicBezTo>
                <a:cubicBezTo>
                  <a:pt x="1285399" y="1378921"/>
                  <a:pt x="1291114" y="1401781"/>
                  <a:pt x="1294924" y="1423689"/>
                </a:cubicBezTo>
                <a:cubicBezTo>
                  <a:pt x="1302544" y="1467504"/>
                  <a:pt x="1308259" y="1512271"/>
                  <a:pt x="1315879" y="1556086"/>
                </a:cubicBezTo>
                <a:cubicBezTo>
                  <a:pt x="1322546" y="1594186"/>
                  <a:pt x="1334929" y="1631334"/>
                  <a:pt x="1337786" y="1669434"/>
                </a:cubicBezTo>
                <a:cubicBezTo>
                  <a:pt x="1340644" y="1708486"/>
                  <a:pt x="1354931" y="1741824"/>
                  <a:pt x="1370171" y="1777066"/>
                </a:cubicBezTo>
                <a:cubicBezTo>
                  <a:pt x="1385411" y="1810404"/>
                  <a:pt x="1405414" y="1822786"/>
                  <a:pt x="1441609" y="1820881"/>
                </a:cubicBezTo>
                <a:cubicBezTo>
                  <a:pt x="1461611" y="1819929"/>
                  <a:pt x="1470184" y="1813261"/>
                  <a:pt x="1473041" y="1796116"/>
                </a:cubicBezTo>
                <a:cubicBezTo>
                  <a:pt x="1477804" y="1759921"/>
                  <a:pt x="1494949" y="1729441"/>
                  <a:pt x="1516856" y="1700866"/>
                </a:cubicBezTo>
                <a:cubicBezTo>
                  <a:pt x="1524476" y="1691341"/>
                  <a:pt x="1534954" y="1682769"/>
                  <a:pt x="1537811" y="1671339"/>
                </a:cubicBezTo>
                <a:cubicBezTo>
                  <a:pt x="1543526" y="1653241"/>
                  <a:pt x="1541621" y="1633239"/>
                  <a:pt x="1547336" y="1614189"/>
                </a:cubicBezTo>
                <a:cubicBezTo>
                  <a:pt x="1551146" y="1599901"/>
                  <a:pt x="1560671" y="1586566"/>
                  <a:pt x="1568291" y="1573231"/>
                </a:cubicBezTo>
                <a:cubicBezTo>
                  <a:pt x="1571149" y="1568469"/>
                  <a:pt x="1576864" y="1562754"/>
                  <a:pt x="1575911" y="1558944"/>
                </a:cubicBezTo>
                <a:cubicBezTo>
                  <a:pt x="1570196" y="1522749"/>
                  <a:pt x="1572101" y="1486554"/>
                  <a:pt x="1582579" y="1450359"/>
                </a:cubicBezTo>
                <a:cubicBezTo>
                  <a:pt x="1583531" y="1446549"/>
                  <a:pt x="1581626" y="1438929"/>
                  <a:pt x="1577816" y="1436071"/>
                </a:cubicBezTo>
                <a:cubicBezTo>
                  <a:pt x="1541621" y="1396066"/>
                  <a:pt x="1504474" y="1357966"/>
                  <a:pt x="1470184" y="1317009"/>
                </a:cubicBezTo>
                <a:cubicBezTo>
                  <a:pt x="1442561" y="1283671"/>
                  <a:pt x="1419701" y="1247476"/>
                  <a:pt x="1383506" y="1220806"/>
                </a:cubicBezTo>
                <a:cubicBezTo>
                  <a:pt x="1371124" y="1212234"/>
                  <a:pt x="1363504" y="1207471"/>
                  <a:pt x="1353026" y="1221759"/>
                </a:cubicBezTo>
                <a:cubicBezTo>
                  <a:pt x="1329214" y="1253191"/>
                  <a:pt x="1304449" y="1283671"/>
                  <a:pt x="1280636" y="1315104"/>
                </a:cubicBezTo>
                <a:cubicBezTo>
                  <a:pt x="1276826" y="1318914"/>
                  <a:pt x="1275874" y="1324629"/>
                  <a:pt x="1273969" y="1329391"/>
                </a:cubicBezTo>
                <a:close/>
                <a:moveTo>
                  <a:pt x="599599" y="1884699"/>
                </a:moveTo>
                <a:cubicBezTo>
                  <a:pt x="601504" y="1883746"/>
                  <a:pt x="602456" y="1882794"/>
                  <a:pt x="604361" y="1880889"/>
                </a:cubicBezTo>
                <a:cubicBezTo>
                  <a:pt x="601504" y="1873269"/>
                  <a:pt x="599599" y="1865649"/>
                  <a:pt x="596741" y="1858029"/>
                </a:cubicBezTo>
                <a:cubicBezTo>
                  <a:pt x="581501" y="1814214"/>
                  <a:pt x="580549" y="1767541"/>
                  <a:pt x="581501" y="1721821"/>
                </a:cubicBezTo>
                <a:cubicBezTo>
                  <a:pt x="582454" y="1705629"/>
                  <a:pt x="586264" y="1688484"/>
                  <a:pt x="583406" y="1673244"/>
                </a:cubicBezTo>
                <a:cubicBezTo>
                  <a:pt x="577691" y="1645621"/>
                  <a:pt x="567214" y="1618951"/>
                  <a:pt x="558641" y="1591329"/>
                </a:cubicBezTo>
                <a:cubicBezTo>
                  <a:pt x="556736" y="1583709"/>
                  <a:pt x="554831" y="1576089"/>
                  <a:pt x="555784" y="1568469"/>
                </a:cubicBezTo>
                <a:cubicBezTo>
                  <a:pt x="561499" y="1517034"/>
                  <a:pt x="547211" y="1469409"/>
                  <a:pt x="531019" y="1421784"/>
                </a:cubicBezTo>
                <a:cubicBezTo>
                  <a:pt x="521494" y="1392256"/>
                  <a:pt x="511016" y="1362729"/>
                  <a:pt x="503396" y="1333201"/>
                </a:cubicBezTo>
                <a:cubicBezTo>
                  <a:pt x="495776" y="1300816"/>
                  <a:pt x="491014" y="1268431"/>
                  <a:pt x="484346" y="1236046"/>
                </a:cubicBezTo>
                <a:cubicBezTo>
                  <a:pt x="482441" y="1228426"/>
                  <a:pt x="476726" y="1222711"/>
                  <a:pt x="472916" y="1215091"/>
                </a:cubicBezTo>
                <a:cubicBezTo>
                  <a:pt x="465296" y="1218901"/>
                  <a:pt x="454819" y="1221759"/>
                  <a:pt x="451009" y="1228426"/>
                </a:cubicBezTo>
                <a:cubicBezTo>
                  <a:pt x="443389" y="1241761"/>
                  <a:pt x="439579" y="1257954"/>
                  <a:pt x="431959" y="1271289"/>
                </a:cubicBezTo>
                <a:cubicBezTo>
                  <a:pt x="414814" y="1302721"/>
                  <a:pt x="402431" y="1339869"/>
                  <a:pt x="375761" y="1361776"/>
                </a:cubicBezTo>
                <a:cubicBezTo>
                  <a:pt x="339566" y="1390351"/>
                  <a:pt x="345281" y="1431309"/>
                  <a:pt x="330994" y="1464646"/>
                </a:cubicBezTo>
                <a:cubicBezTo>
                  <a:pt x="330041" y="1466551"/>
                  <a:pt x="332899" y="1470361"/>
                  <a:pt x="333851" y="1471314"/>
                </a:cubicBezTo>
                <a:cubicBezTo>
                  <a:pt x="354806" y="1492269"/>
                  <a:pt x="355759" y="1517986"/>
                  <a:pt x="353854" y="1544656"/>
                </a:cubicBezTo>
                <a:cubicBezTo>
                  <a:pt x="353854" y="1552276"/>
                  <a:pt x="356711" y="1563706"/>
                  <a:pt x="361474" y="1568469"/>
                </a:cubicBezTo>
                <a:cubicBezTo>
                  <a:pt x="385286" y="1593234"/>
                  <a:pt x="392906" y="1622761"/>
                  <a:pt x="390049" y="1656099"/>
                </a:cubicBezTo>
                <a:cubicBezTo>
                  <a:pt x="389096" y="1662766"/>
                  <a:pt x="391001" y="1671339"/>
                  <a:pt x="395764" y="1677054"/>
                </a:cubicBezTo>
                <a:cubicBezTo>
                  <a:pt x="431006" y="1721821"/>
                  <a:pt x="456724" y="1772304"/>
                  <a:pt x="474821" y="1826596"/>
                </a:cubicBezTo>
                <a:cubicBezTo>
                  <a:pt x="479584" y="1842789"/>
                  <a:pt x="489109" y="1853266"/>
                  <a:pt x="507206" y="1858029"/>
                </a:cubicBezTo>
                <a:cubicBezTo>
                  <a:pt x="524351" y="1861839"/>
                  <a:pt x="539591" y="1874221"/>
                  <a:pt x="558641" y="1866601"/>
                </a:cubicBezTo>
                <a:cubicBezTo>
                  <a:pt x="562451" y="1865649"/>
                  <a:pt x="568166" y="1870411"/>
                  <a:pt x="573881" y="1872316"/>
                </a:cubicBezTo>
                <a:cubicBezTo>
                  <a:pt x="584359" y="1877079"/>
                  <a:pt x="591979" y="1880889"/>
                  <a:pt x="599599" y="1884699"/>
                </a:cubicBezTo>
                <a:close/>
                <a:moveTo>
                  <a:pt x="930116" y="1638954"/>
                </a:moveTo>
                <a:cubicBezTo>
                  <a:pt x="932974" y="1620856"/>
                  <a:pt x="914876" y="1615141"/>
                  <a:pt x="905351" y="1617046"/>
                </a:cubicBezTo>
                <a:cubicBezTo>
                  <a:pt x="894874" y="1619904"/>
                  <a:pt x="883444" y="1634191"/>
                  <a:pt x="880586" y="1644669"/>
                </a:cubicBezTo>
                <a:cubicBezTo>
                  <a:pt x="877729" y="1657051"/>
                  <a:pt x="887254" y="1669434"/>
                  <a:pt x="903446" y="1670386"/>
                </a:cubicBezTo>
                <a:cubicBezTo>
                  <a:pt x="917734" y="1671339"/>
                  <a:pt x="930116" y="1657051"/>
                  <a:pt x="930116" y="1638954"/>
                </a:cubicBezTo>
                <a:close/>
                <a:moveTo>
                  <a:pt x="912019" y="1539894"/>
                </a:moveTo>
                <a:cubicBezTo>
                  <a:pt x="911066" y="1525606"/>
                  <a:pt x="909161" y="1509414"/>
                  <a:pt x="889159" y="1510366"/>
                </a:cubicBezTo>
                <a:cubicBezTo>
                  <a:pt x="873919" y="1510366"/>
                  <a:pt x="871061" y="1522749"/>
                  <a:pt x="871061" y="1535131"/>
                </a:cubicBezTo>
                <a:cubicBezTo>
                  <a:pt x="871061" y="1549419"/>
                  <a:pt x="875824" y="1563706"/>
                  <a:pt x="892969" y="1563706"/>
                </a:cubicBezTo>
                <a:cubicBezTo>
                  <a:pt x="908209" y="1563706"/>
                  <a:pt x="912971" y="1553229"/>
                  <a:pt x="912019" y="1539894"/>
                </a:cubicBezTo>
                <a:close/>
                <a:moveTo>
                  <a:pt x="918686" y="1769446"/>
                </a:moveTo>
                <a:cubicBezTo>
                  <a:pt x="931069" y="1758016"/>
                  <a:pt x="943451" y="1751349"/>
                  <a:pt x="946309" y="1741824"/>
                </a:cubicBezTo>
                <a:cubicBezTo>
                  <a:pt x="947261" y="1736109"/>
                  <a:pt x="934879" y="1723726"/>
                  <a:pt x="926306" y="1718964"/>
                </a:cubicBezTo>
                <a:cubicBezTo>
                  <a:pt x="914876" y="1713249"/>
                  <a:pt x="895826" y="1726584"/>
                  <a:pt x="897731" y="1738014"/>
                </a:cubicBezTo>
                <a:cubicBezTo>
                  <a:pt x="899636" y="1747539"/>
                  <a:pt x="908209" y="1756111"/>
                  <a:pt x="918686" y="1769446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8" name="Graphic 11">
            <a:extLst>
              <a:ext uri="{FF2B5EF4-FFF2-40B4-BE49-F238E27FC236}">
                <a16:creationId xmlns:a16="http://schemas.microsoft.com/office/drawing/2014/main" xmlns="" id="{E2B8BE26-541C-4C7E-A5B4-2AAD71D36B8F}"/>
              </a:ext>
            </a:extLst>
          </p:cNvPr>
          <p:cNvSpPr/>
          <p:nvPr/>
        </p:nvSpPr>
        <p:spPr>
          <a:xfrm>
            <a:off x="4330011" y="1683674"/>
            <a:ext cx="1490563" cy="3844511"/>
          </a:xfrm>
          <a:custGeom>
            <a:avLst/>
            <a:gdLst>
              <a:gd name="connsiteX0" fmla="*/ 1732970 w 1743075"/>
              <a:gd name="connsiteY0" fmla="*/ 1329937 h 4495800"/>
              <a:gd name="connsiteX1" fmla="*/ 1726302 w 1743075"/>
              <a:gd name="connsiteY1" fmla="*/ 1291837 h 4495800"/>
              <a:gd name="connsiteX2" fmla="*/ 1698680 w 1743075"/>
              <a:gd name="connsiteY2" fmla="*/ 1230877 h 4495800"/>
              <a:gd name="connsiteX3" fmla="*/ 1666295 w 1743075"/>
              <a:gd name="connsiteY3" fmla="*/ 1177537 h 4495800"/>
              <a:gd name="connsiteX4" fmla="*/ 1643435 w 1743075"/>
              <a:gd name="connsiteY4" fmla="*/ 1128959 h 4495800"/>
              <a:gd name="connsiteX5" fmla="*/ 1636767 w 1743075"/>
              <a:gd name="connsiteY5" fmla="*/ 1117529 h 4495800"/>
              <a:gd name="connsiteX6" fmla="*/ 1595810 w 1743075"/>
              <a:gd name="connsiteY6" fmla="*/ 1023232 h 4495800"/>
              <a:gd name="connsiteX7" fmla="*/ 1586285 w 1743075"/>
              <a:gd name="connsiteY7" fmla="*/ 1007039 h 4495800"/>
              <a:gd name="connsiteX8" fmla="*/ 1573902 w 1743075"/>
              <a:gd name="connsiteY8" fmla="*/ 972749 h 4495800"/>
              <a:gd name="connsiteX9" fmla="*/ 1560567 w 1743075"/>
              <a:gd name="connsiteY9" fmla="*/ 923219 h 4495800"/>
              <a:gd name="connsiteX10" fmla="*/ 1550090 w 1743075"/>
              <a:gd name="connsiteY10" fmla="*/ 880357 h 4495800"/>
              <a:gd name="connsiteX11" fmla="*/ 1547232 w 1743075"/>
              <a:gd name="connsiteY11" fmla="*/ 863212 h 4495800"/>
              <a:gd name="connsiteX12" fmla="*/ 1508180 w 1743075"/>
              <a:gd name="connsiteY12" fmla="*/ 747959 h 4495800"/>
              <a:gd name="connsiteX13" fmla="*/ 1468175 w 1743075"/>
              <a:gd name="connsiteY13" fmla="*/ 705097 h 4495800"/>
              <a:gd name="connsiteX14" fmla="*/ 1428170 w 1743075"/>
              <a:gd name="connsiteY14" fmla="*/ 685094 h 4495800"/>
              <a:gd name="connsiteX15" fmla="*/ 1380545 w 1743075"/>
              <a:gd name="connsiteY15" fmla="*/ 669854 h 4495800"/>
              <a:gd name="connsiteX16" fmla="*/ 1303392 w 1743075"/>
              <a:gd name="connsiteY16" fmla="*/ 650804 h 4495800"/>
              <a:gd name="connsiteX17" fmla="*/ 1301487 w 1743075"/>
              <a:gd name="connsiteY17" fmla="*/ 649852 h 4495800"/>
              <a:gd name="connsiteX18" fmla="*/ 1223382 w 1743075"/>
              <a:gd name="connsiteY18" fmla="*/ 629849 h 4495800"/>
              <a:gd name="connsiteX19" fmla="*/ 1160517 w 1743075"/>
              <a:gd name="connsiteY19" fmla="*/ 610799 h 4495800"/>
              <a:gd name="connsiteX20" fmla="*/ 1101462 w 1743075"/>
              <a:gd name="connsiteY20" fmla="*/ 511739 h 4495800"/>
              <a:gd name="connsiteX21" fmla="*/ 1106225 w 1743075"/>
              <a:gd name="connsiteY21" fmla="*/ 422204 h 4495800"/>
              <a:gd name="connsiteX22" fmla="*/ 1119560 w 1743075"/>
              <a:gd name="connsiteY22" fmla="*/ 398392 h 4495800"/>
              <a:gd name="connsiteX23" fmla="*/ 1150040 w 1743075"/>
              <a:gd name="connsiteY23" fmla="*/ 352672 h 4495800"/>
              <a:gd name="connsiteX24" fmla="*/ 1155755 w 1743075"/>
              <a:gd name="connsiteY24" fmla="*/ 326002 h 4495800"/>
              <a:gd name="connsiteX25" fmla="*/ 1153850 w 1743075"/>
              <a:gd name="connsiteY25" fmla="*/ 263137 h 4495800"/>
              <a:gd name="connsiteX26" fmla="*/ 1135752 w 1743075"/>
              <a:gd name="connsiteY26" fmla="*/ 252659 h 4495800"/>
              <a:gd name="connsiteX27" fmla="*/ 1124322 w 1743075"/>
              <a:gd name="connsiteY27" fmla="*/ 241229 h 4495800"/>
              <a:gd name="connsiteX28" fmla="*/ 1125275 w 1743075"/>
              <a:gd name="connsiteY28" fmla="*/ 203129 h 4495800"/>
              <a:gd name="connsiteX29" fmla="*/ 1124322 w 1743075"/>
              <a:gd name="connsiteY29" fmla="*/ 182174 h 4495800"/>
              <a:gd name="connsiteX30" fmla="*/ 1074792 w 1743075"/>
              <a:gd name="connsiteY30" fmla="*/ 56444 h 4495800"/>
              <a:gd name="connsiteX31" fmla="*/ 1048122 w 1743075"/>
              <a:gd name="connsiteY31" fmla="*/ 37394 h 4495800"/>
              <a:gd name="connsiteX32" fmla="*/ 1005260 w 1743075"/>
              <a:gd name="connsiteY32" fmla="*/ 20249 h 4495800"/>
              <a:gd name="connsiteX33" fmla="*/ 873815 w 1743075"/>
              <a:gd name="connsiteY33" fmla="*/ 24059 h 4495800"/>
              <a:gd name="connsiteX34" fmla="*/ 782375 w 1743075"/>
              <a:gd name="connsiteY34" fmla="*/ 104069 h 4495800"/>
              <a:gd name="connsiteX35" fmla="*/ 775707 w 1743075"/>
              <a:gd name="connsiteY35" fmla="*/ 117404 h 4495800"/>
              <a:gd name="connsiteX36" fmla="*/ 769040 w 1743075"/>
              <a:gd name="connsiteY36" fmla="*/ 159314 h 4495800"/>
              <a:gd name="connsiteX37" fmla="*/ 759515 w 1743075"/>
              <a:gd name="connsiteY37" fmla="*/ 293617 h 4495800"/>
              <a:gd name="connsiteX38" fmla="*/ 759515 w 1743075"/>
              <a:gd name="connsiteY38" fmla="*/ 297427 h 4495800"/>
              <a:gd name="connsiteX39" fmla="*/ 762372 w 1743075"/>
              <a:gd name="connsiteY39" fmla="*/ 370769 h 4495800"/>
              <a:gd name="connsiteX40" fmla="*/ 786185 w 1743075"/>
              <a:gd name="connsiteY40" fmla="*/ 424109 h 4495800"/>
              <a:gd name="connsiteX41" fmla="*/ 799520 w 1743075"/>
              <a:gd name="connsiteY41" fmla="*/ 446969 h 4495800"/>
              <a:gd name="connsiteX42" fmla="*/ 811902 w 1743075"/>
              <a:gd name="connsiteY42" fmla="*/ 517454 h 4495800"/>
              <a:gd name="connsiteX43" fmla="*/ 806187 w 1743075"/>
              <a:gd name="connsiteY43" fmla="*/ 540314 h 4495800"/>
              <a:gd name="connsiteX44" fmla="*/ 729035 w 1743075"/>
              <a:gd name="connsiteY44" fmla="*/ 576509 h 4495800"/>
              <a:gd name="connsiteX45" fmla="*/ 717605 w 1743075"/>
              <a:gd name="connsiteY45" fmla="*/ 579367 h 4495800"/>
              <a:gd name="connsiteX46" fmla="*/ 546155 w 1743075"/>
              <a:gd name="connsiteY46" fmla="*/ 617467 h 4495800"/>
              <a:gd name="connsiteX47" fmla="*/ 469955 w 1743075"/>
              <a:gd name="connsiteY47" fmla="*/ 627944 h 4495800"/>
              <a:gd name="connsiteX48" fmla="*/ 396612 w 1743075"/>
              <a:gd name="connsiteY48" fmla="*/ 646994 h 4495800"/>
              <a:gd name="connsiteX49" fmla="*/ 348035 w 1743075"/>
              <a:gd name="connsiteY49" fmla="*/ 688904 h 4495800"/>
              <a:gd name="connsiteX50" fmla="*/ 311840 w 1743075"/>
              <a:gd name="connsiteY50" fmla="*/ 807014 h 4495800"/>
              <a:gd name="connsiteX51" fmla="*/ 287075 w 1743075"/>
              <a:gd name="connsiteY51" fmla="*/ 848924 h 4495800"/>
              <a:gd name="connsiteX52" fmla="*/ 246117 w 1743075"/>
              <a:gd name="connsiteY52" fmla="*/ 896549 h 4495800"/>
              <a:gd name="connsiteX53" fmla="*/ 233735 w 1743075"/>
              <a:gd name="connsiteY53" fmla="*/ 922267 h 4495800"/>
              <a:gd name="connsiteX54" fmla="*/ 164202 w 1743075"/>
              <a:gd name="connsiteY54" fmla="*/ 1008944 h 4495800"/>
              <a:gd name="connsiteX55" fmla="*/ 152772 w 1743075"/>
              <a:gd name="connsiteY55" fmla="*/ 1024184 h 4495800"/>
              <a:gd name="connsiteX56" fmla="*/ 81335 w 1743075"/>
              <a:gd name="connsiteY56" fmla="*/ 1130864 h 4495800"/>
              <a:gd name="connsiteX57" fmla="*/ 10850 w 1743075"/>
              <a:gd name="connsiteY57" fmla="*/ 1280407 h 4495800"/>
              <a:gd name="connsiteX58" fmla="*/ 27042 w 1743075"/>
              <a:gd name="connsiteY58" fmla="*/ 1395659 h 4495800"/>
              <a:gd name="connsiteX59" fmla="*/ 61332 w 1743075"/>
              <a:gd name="connsiteY59" fmla="*/ 1453762 h 4495800"/>
              <a:gd name="connsiteX60" fmla="*/ 74667 w 1743075"/>
              <a:gd name="connsiteY60" fmla="*/ 1474717 h 4495800"/>
              <a:gd name="connsiteX61" fmla="*/ 97527 w 1743075"/>
              <a:gd name="connsiteY61" fmla="*/ 1509007 h 4495800"/>
              <a:gd name="connsiteX62" fmla="*/ 108005 w 1743075"/>
              <a:gd name="connsiteY62" fmla="*/ 1522342 h 4495800"/>
              <a:gd name="connsiteX63" fmla="*/ 162297 w 1743075"/>
              <a:gd name="connsiteY63" fmla="*/ 1602352 h 4495800"/>
              <a:gd name="connsiteX64" fmla="*/ 201350 w 1743075"/>
              <a:gd name="connsiteY64" fmla="*/ 1654739 h 4495800"/>
              <a:gd name="connsiteX65" fmla="*/ 288980 w 1743075"/>
              <a:gd name="connsiteY65" fmla="*/ 1768087 h 4495800"/>
              <a:gd name="connsiteX66" fmla="*/ 300410 w 1743075"/>
              <a:gd name="connsiteY66" fmla="*/ 1810949 h 4495800"/>
              <a:gd name="connsiteX67" fmla="*/ 288027 w 1743075"/>
              <a:gd name="connsiteY67" fmla="*/ 1909057 h 4495800"/>
              <a:gd name="connsiteX68" fmla="*/ 279455 w 1743075"/>
              <a:gd name="connsiteY68" fmla="*/ 2064314 h 4495800"/>
              <a:gd name="connsiteX69" fmla="*/ 277550 w 1743075"/>
              <a:gd name="connsiteY69" fmla="*/ 2079554 h 4495800"/>
              <a:gd name="connsiteX70" fmla="*/ 266120 w 1743075"/>
              <a:gd name="connsiteY70" fmla="*/ 2192902 h 4495800"/>
              <a:gd name="connsiteX71" fmla="*/ 265167 w 1743075"/>
              <a:gd name="connsiteY71" fmla="*/ 2338634 h 4495800"/>
              <a:gd name="connsiteX72" fmla="*/ 251832 w 1743075"/>
              <a:gd name="connsiteY72" fmla="*/ 2463412 h 4495800"/>
              <a:gd name="connsiteX73" fmla="*/ 268025 w 1743075"/>
              <a:gd name="connsiteY73" fmla="*/ 2496749 h 4495800"/>
              <a:gd name="connsiteX74" fmla="*/ 358512 w 1743075"/>
              <a:gd name="connsiteY74" fmla="*/ 2521514 h 4495800"/>
              <a:gd name="connsiteX75" fmla="*/ 377562 w 1743075"/>
              <a:gd name="connsiteY75" fmla="*/ 2525324 h 4495800"/>
              <a:gd name="connsiteX76" fmla="*/ 467097 w 1743075"/>
              <a:gd name="connsiteY76" fmla="*/ 2499607 h 4495800"/>
              <a:gd name="connsiteX77" fmla="*/ 496625 w 1743075"/>
              <a:gd name="connsiteY77" fmla="*/ 2472937 h 4495800"/>
              <a:gd name="connsiteX78" fmla="*/ 498530 w 1743075"/>
              <a:gd name="connsiteY78" fmla="*/ 2500559 h 4495800"/>
              <a:gd name="connsiteX79" fmla="*/ 497577 w 1743075"/>
              <a:gd name="connsiteY79" fmla="*/ 2653912 h 4495800"/>
              <a:gd name="connsiteX80" fmla="*/ 491862 w 1743075"/>
              <a:gd name="connsiteY80" fmla="*/ 2752972 h 4495800"/>
              <a:gd name="connsiteX81" fmla="*/ 489957 w 1743075"/>
              <a:gd name="connsiteY81" fmla="*/ 2915849 h 4495800"/>
              <a:gd name="connsiteX82" fmla="*/ 483290 w 1743075"/>
              <a:gd name="connsiteY82" fmla="*/ 3303517 h 4495800"/>
              <a:gd name="connsiteX83" fmla="*/ 483290 w 1743075"/>
              <a:gd name="connsiteY83" fmla="*/ 3423532 h 4495800"/>
              <a:gd name="connsiteX84" fmla="*/ 489005 w 1743075"/>
              <a:gd name="connsiteY84" fmla="*/ 3666419 h 4495800"/>
              <a:gd name="connsiteX85" fmla="*/ 497577 w 1743075"/>
              <a:gd name="connsiteY85" fmla="*/ 3953122 h 4495800"/>
              <a:gd name="connsiteX86" fmla="*/ 498530 w 1743075"/>
              <a:gd name="connsiteY86" fmla="*/ 3964552 h 4495800"/>
              <a:gd name="connsiteX87" fmla="*/ 505197 w 1743075"/>
              <a:gd name="connsiteY87" fmla="*/ 4019797 h 4495800"/>
              <a:gd name="connsiteX88" fmla="*/ 507102 w 1743075"/>
              <a:gd name="connsiteY88" fmla="*/ 4083614 h 4495800"/>
              <a:gd name="connsiteX89" fmla="*/ 513770 w 1743075"/>
              <a:gd name="connsiteY89" fmla="*/ 4111237 h 4495800"/>
              <a:gd name="connsiteX90" fmla="*/ 539487 w 1743075"/>
              <a:gd name="connsiteY90" fmla="*/ 4176959 h 4495800"/>
              <a:gd name="connsiteX91" fmla="*/ 562347 w 1743075"/>
              <a:gd name="connsiteY91" fmla="*/ 4278877 h 4495800"/>
              <a:gd name="connsiteX92" fmla="*/ 561395 w 1743075"/>
              <a:gd name="connsiteY92" fmla="*/ 4299832 h 4495800"/>
              <a:gd name="connsiteX93" fmla="*/ 551870 w 1743075"/>
              <a:gd name="connsiteY93" fmla="*/ 4354124 h 4495800"/>
              <a:gd name="connsiteX94" fmla="*/ 583302 w 1743075"/>
              <a:gd name="connsiteY94" fmla="*/ 4404607 h 4495800"/>
              <a:gd name="connsiteX95" fmla="*/ 600447 w 1743075"/>
              <a:gd name="connsiteY95" fmla="*/ 4423657 h 4495800"/>
              <a:gd name="connsiteX96" fmla="*/ 628070 w 1743075"/>
              <a:gd name="connsiteY96" fmla="*/ 4459852 h 4495800"/>
              <a:gd name="connsiteX97" fmla="*/ 690935 w 1743075"/>
              <a:gd name="connsiteY97" fmla="*/ 4483664 h 4495800"/>
              <a:gd name="connsiteX98" fmla="*/ 762372 w 1743075"/>
              <a:gd name="connsiteY98" fmla="*/ 4492237 h 4495800"/>
              <a:gd name="connsiteX99" fmla="*/ 898580 w 1743075"/>
              <a:gd name="connsiteY99" fmla="*/ 4493189 h 4495800"/>
              <a:gd name="connsiteX100" fmla="*/ 913820 w 1743075"/>
              <a:gd name="connsiteY100" fmla="*/ 4464614 h 4495800"/>
              <a:gd name="connsiteX101" fmla="*/ 901437 w 1743075"/>
              <a:gd name="connsiteY101" fmla="*/ 4434134 h 4495800"/>
              <a:gd name="connsiteX102" fmla="*/ 869052 w 1743075"/>
              <a:gd name="connsiteY102" fmla="*/ 4351267 h 4495800"/>
              <a:gd name="connsiteX103" fmla="*/ 859527 w 1743075"/>
              <a:gd name="connsiteY103" fmla="*/ 4338884 h 4495800"/>
              <a:gd name="connsiteX104" fmla="*/ 811902 w 1743075"/>
              <a:gd name="connsiteY104" fmla="*/ 4263637 h 4495800"/>
              <a:gd name="connsiteX105" fmla="*/ 812855 w 1743075"/>
              <a:gd name="connsiteY105" fmla="*/ 4206487 h 4495800"/>
              <a:gd name="connsiteX106" fmla="*/ 823332 w 1743075"/>
              <a:gd name="connsiteY106" fmla="*/ 4165529 h 4495800"/>
              <a:gd name="connsiteX107" fmla="*/ 841430 w 1743075"/>
              <a:gd name="connsiteY107" fmla="*/ 4050277 h 4495800"/>
              <a:gd name="connsiteX108" fmla="*/ 849050 w 1743075"/>
              <a:gd name="connsiteY108" fmla="*/ 3982649 h 4495800"/>
              <a:gd name="connsiteX109" fmla="*/ 837620 w 1743075"/>
              <a:gd name="connsiteY109" fmla="*/ 3734999 h 4495800"/>
              <a:gd name="connsiteX110" fmla="*/ 826190 w 1743075"/>
              <a:gd name="connsiteY110" fmla="*/ 3662609 h 4495800"/>
              <a:gd name="connsiteX111" fmla="*/ 807140 w 1743075"/>
              <a:gd name="connsiteY111" fmla="*/ 3601649 h 4495800"/>
              <a:gd name="connsiteX112" fmla="*/ 789995 w 1743075"/>
              <a:gd name="connsiteY112" fmla="*/ 3537832 h 4495800"/>
              <a:gd name="connsiteX113" fmla="*/ 786185 w 1743075"/>
              <a:gd name="connsiteY113" fmla="*/ 3494017 h 4495800"/>
              <a:gd name="connsiteX114" fmla="*/ 790947 w 1743075"/>
              <a:gd name="connsiteY114" fmla="*/ 3454012 h 4495800"/>
              <a:gd name="connsiteX115" fmla="*/ 798567 w 1743075"/>
              <a:gd name="connsiteY115" fmla="*/ 3393052 h 4495800"/>
              <a:gd name="connsiteX116" fmla="*/ 799520 w 1743075"/>
              <a:gd name="connsiteY116" fmla="*/ 3274942 h 4495800"/>
              <a:gd name="connsiteX117" fmla="*/ 803330 w 1743075"/>
              <a:gd name="connsiteY117" fmla="*/ 3260654 h 4495800"/>
              <a:gd name="connsiteX118" fmla="*/ 819522 w 1743075"/>
              <a:gd name="connsiteY118" fmla="*/ 3223507 h 4495800"/>
              <a:gd name="connsiteX119" fmla="*/ 825237 w 1743075"/>
              <a:gd name="connsiteY119" fmla="*/ 3178739 h 4495800"/>
              <a:gd name="connsiteX120" fmla="*/ 903342 w 1743075"/>
              <a:gd name="connsiteY120" fmla="*/ 2818694 h 4495800"/>
              <a:gd name="connsiteX121" fmla="*/ 921440 w 1743075"/>
              <a:gd name="connsiteY121" fmla="*/ 2752019 h 4495800"/>
              <a:gd name="connsiteX122" fmla="*/ 927155 w 1743075"/>
              <a:gd name="connsiteY122" fmla="*/ 2753924 h 4495800"/>
              <a:gd name="connsiteX123" fmla="*/ 917630 w 1743075"/>
              <a:gd name="connsiteY123" fmla="*/ 2838697 h 4495800"/>
              <a:gd name="connsiteX124" fmla="*/ 899532 w 1743075"/>
              <a:gd name="connsiteY124" fmla="*/ 3093967 h 4495800"/>
              <a:gd name="connsiteX125" fmla="*/ 902390 w 1743075"/>
              <a:gd name="connsiteY125" fmla="*/ 3124447 h 4495800"/>
              <a:gd name="connsiteX126" fmla="*/ 893817 w 1743075"/>
              <a:gd name="connsiteY126" fmla="*/ 3190169 h 4495800"/>
              <a:gd name="connsiteX127" fmla="*/ 894770 w 1743075"/>
              <a:gd name="connsiteY127" fmla="*/ 3224459 h 4495800"/>
              <a:gd name="connsiteX128" fmla="*/ 905247 w 1743075"/>
              <a:gd name="connsiteY128" fmla="*/ 3328282 h 4495800"/>
              <a:gd name="connsiteX129" fmla="*/ 905247 w 1743075"/>
              <a:gd name="connsiteY129" fmla="*/ 3412102 h 4495800"/>
              <a:gd name="connsiteX130" fmla="*/ 913820 w 1743075"/>
              <a:gd name="connsiteY130" fmla="*/ 3633082 h 4495800"/>
              <a:gd name="connsiteX131" fmla="*/ 919535 w 1743075"/>
              <a:gd name="connsiteY131" fmla="*/ 3730237 h 4495800"/>
              <a:gd name="connsiteX132" fmla="*/ 916677 w 1743075"/>
              <a:gd name="connsiteY132" fmla="*/ 3760717 h 4495800"/>
              <a:gd name="connsiteX133" fmla="*/ 896675 w 1743075"/>
              <a:gd name="connsiteY133" fmla="*/ 3862634 h 4495800"/>
              <a:gd name="connsiteX134" fmla="*/ 883340 w 1743075"/>
              <a:gd name="connsiteY134" fmla="*/ 4033132 h 4495800"/>
              <a:gd name="connsiteX135" fmla="*/ 855717 w 1743075"/>
              <a:gd name="connsiteY135" fmla="*/ 4201724 h 4495800"/>
              <a:gd name="connsiteX136" fmla="*/ 880482 w 1743075"/>
              <a:gd name="connsiteY136" fmla="*/ 4262684 h 4495800"/>
              <a:gd name="connsiteX137" fmla="*/ 936680 w 1743075"/>
              <a:gd name="connsiteY137" fmla="*/ 4289354 h 4495800"/>
              <a:gd name="connsiteX138" fmla="*/ 979542 w 1743075"/>
              <a:gd name="connsiteY138" fmla="*/ 4295069 h 4495800"/>
              <a:gd name="connsiteX139" fmla="*/ 1015737 w 1743075"/>
              <a:gd name="connsiteY139" fmla="*/ 4306499 h 4495800"/>
              <a:gd name="connsiteX140" fmla="*/ 1038597 w 1743075"/>
              <a:gd name="connsiteY140" fmla="*/ 4339837 h 4495800"/>
              <a:gd name="connsiteX141" fmla="*/ 1059552 w 1743075"/>
              <a:gd name="connsiteY141" fmla="*/ 4361744 h 4495800"/>
              <a:gd name="connsiteX142" fmla="*/ 1170995 w 1743075"/>
              <a:gd name="connsiteY142" fmla="*/ 4391272 h 4495800"/>
              <a:gd name="connsiteX143" fmla="*/ 1283390 w 1743075"/>
              <a:gd name="connsiteY143" fmla="*/ 4390319 h 4495800"/>
              <a:gd name="connsiteX144" fmla="*/ 1321490 w 1743075"/>
              <a:gd name="connsiteY144" fmla="*/ 4385557 h 4495800"/>
              <a:gd name="connsiteX145" fmla="*/ 1333872 w 1743075"/>
              <a:gd name="connsiteY145" fmla="*/ 4358887 h 4495800"/>
              <a:gd name="connsiteX146" fmla="*/ 1317680 w 1743075"/>
              <a:gd name="connsiteY146" fmla="*/ 4324597 h 4495800"/>
              <a:gd name="connsiteX147" fmla="*/ 1297677 w 1743075"/>
              <a:gd name="connsiteY147" fmla="*/ 4296974 h 4495800"/>
              <a:gd name="connsiteX148" fmla="*/ 1258625 w 1743075"/>
              <a:gd name="connsiteY148" fmla="*/ 4268399 h 4495800"/>
              <a:gd name="connsiteX149" fmla="*/ 1196712 w 1743075"/>
              <a:gd name="connsiteY149" fmla="*/ 4203629 h 4495800"/>
              <a:gd name="connsiteX150" fmla="*/ 1195760 w 1743075"/>
              <a:gd name="connsiteY150" fmla="*/ 4201724 h 4495800"/>
              <a:gd name="connsiteX151" fmla="*/ 1173852 w 1743075"/>
              <a:gd name="connsiteY151" fmla="*/ 4137907 h 4495800"/>
              <a:gd name="connsiteX152" fmla="*/ 1159565 w 1743075"/>
              <a:gd name="connsiteY152" fmla="*/ 4061707 h 4495800"/>
              <a:gd name="connsiteX153" fmla="*/ 1165280 w 1743075"/>
              <a:gd name="connsiteY153" fmla="*/ 4002652 h 4495800"/>
              <a:gd name="connsiteX154" fmla="*/ 1172900 w 1743075"/>
              <a:gd name="connsiteY154" fmla="*/ 3971219 h 4495800"/>
              <a:gd name="connsiteX155" fmla="*/ 1185282 w 1743075"/>
              <a:gd name="connsiteY155" fmla="*/ 3875017 h 4495800"/>
              <a:gd name="connsiteX156" fmla="*/ 1194807 w 1743075"/>
              <a:gd name="connsiteY156" fmla="*/ 3808342 h 4495800"/>
              <a:gd name="connsiteX157" fmla="*/ 1204332 w 1743075"/>
              <a:gd name="connsiteY157" fmla="*/ 3674992 h 4495800"/>
              <a:gd name="connsiteX158" fmla="*/ 1206237 w 1743075"/>
              <a:gd name="connsiteY158" fmla="*/ 3661657 h 4495800"/>
              <a:gd name="connsiteX159" fmla="*/ 1226240 w 1743075"/>
              <a:gd name="connsiteY159" fmla="*/ 3498779 h 4495800"/>
              <a:gd name="connsiteX160" fmla="*/ 1231002 w 1743075"/>
              <a:gd name="connsiteY160" fmla="*/ 3436867 h 4495800"/>
              <a:gd name="connsiteX161" fmla="*/ 1230050 w 1743075"/>
              <a:gd name="connsiteY161" fmla="*/ 3412102 h 4495800"/>
              <a:gd name="connsiteX162" fmla="*/ 1225287 w 1743075"/>
              <a:gd name="connsiteY162" fmla="*/ 3374002 h 4495800"/>
              <a:gd name="connsiteX163" fmla="*/ 1225287 w 1743075"/>
              <a:gd name="connsiteY163" fmla="*/ 3293992 h 4495800"/>
              <a:gd name="connsiteX164" fmla="*/ 1231955 w 1743075"/>
              <a:gd name="connsiteY164" fmla="*/ 3253987 h 4495800"/>
              <a:gd name="connsiteX165" fmla="*/ 1239575 w 1743075"/>
              <a:gd name="connsiteY165" fmla="*/ 3222554 h 4495800"/>
              <a:gd name="connsiteX166" fmla="*/ 1248147 w 1743075"/>
              <a:gd name="connsiteY166" fmla="*/ 3120637 h 4495800"/>
              <a:gd name="connsiteX167" fmla="*/ 1250052 w 1743075"/>
              <a:gd name="connsiteY167" fmla="*/ 3109207 h 4495800"/>
              <a:gd name="connsiteX168" fmla="*/ 1263387 w 1743075"/>
              <a:gd name="connsiteY168" fmla="*/ 3019672 h 4495800"/>
              <a:gd name="connsiteX169" fmla="*/ 1274817 w 1743075"/>
              <a:gd name="connsiteY169" fmla="*/ 2951092 h 4495800"/>
              <a:gd name="connsiteX170" fmla="*/ 1287200 w 1743075"/>
              <a:gd name="connsiteY170" fmla="*/ 2882512 h 4495800"/>
              <a:gd name="connsiteX171" fmla="*/ 1289105 w 1743075"/>
              <a:gd name="connsiteY171" fmla="*/ 2861557 h 4495800"/>
              <a:gd name="connsiteX172" fmla="*/ 1302440 w 1743075"/>
              <a:gd name="connsiteY172" fmla="*/ 2764402 h 4495800"/>
              <a:gd name="connsiteX173" fmla="*/ 1308155 w 1743075"/>
              <a:gd name="connsiteY173" fmla="*/ 2728207 h 4495800"/>
              <a:gd name="connsiteX174" fmla="*/ 1317680 w 1743075"/>
              <a:gd name="connsiteY174" fmla="*/ 2672962 h 4495800"/>
              <a:gd name="connsiteX175" fmla="*/ 1328157 w 1743075"/>
              <a:gd name="connsiteY175" fmla="*/ 2557709 h 4495800"/>
              <a:gd name="connsiteX176" fmla="*/ 1329110 w 1743075"/>
              <a:gd name="connsiteY176" fmla="*/ 2553899 h 4495800"/>
              <a:gd name="connsiteX177" fmla="*/ 1348160 w 1743075"/>
              <a:gd name="connsiteY177" fmla="*/ 2535802 h 4495800"/>
              <a:gd name="connsiteX178" fmla="*/ 1445315 w 1743075"/>
              <a:gd name="connsiteY178" fmla="*/ 2494844 h 4495800"/>
              <a:gd name="connsiteX179" fmla="*/ 1474842 w 1743075"/>
              <a:gd name="connsiteY179" fmla="*/ 2438647 h 4495800"/>
              <a:gd name="connsiteX180" fmla="*/ 1470080 w 1743075"/>
              <a:gd name="connsiteY180" fmla="*/ 2388164 h 4495800"/>
              <a:gd name="connsiteX181" fmla="*/ 1468175 w 1743075"/>
              <a:gd name="connsiteY181" fmla="*/ 2351017 h 4495800"/>
              <a:gd name="connsiteX182" fmla="*/ 1460555 w 1743075"/>
              <a:gd name="connsiteY182" fmla="*/ 1997639 h 4495800"/>
              <a:gd name="connsiteX183" fmla="*/ 1460555 w 1743075"/>
              <a:gd name="connsiteY183" fmla="*/ 1976684 h 4495800"/>
              <a:gd name="connsiteX184" fmla="*/ 1471985 w 1743075"/>
              <a:gd name="connsiteY184" fmla="*/ 1951919 h 4495800"/>
              <a:gd name="connsiteX185" fmla="*/ 1495797 w 1743075"/>
              <a:gd name="connsiteY185" fmla="*/ 1918582 h 4495800"/>
              <a:gd name="connsiteX186" fmla="*/ 1513895 w 1743075"/>
              <a:gd name="connsiteY186" fmla="*/ 1884292 h 4495800"/>
              <a:gd name="connsiteX187" fmla="*/ 1573902 w 1743075"/>
              <a:gd name="connsiteY187" fmla="*/ 1793804 h 4495800"/>
              <a:gd name="connsiteX188" fmla="*/ 1599620 w 1743075"/>
              <a:gd name="connsiteY188" fmla="*/ 1739512 h 4495800"/>
              <a:gd name="connsiteX189" fmla="*/ 1692965 w 1743075"/>
              <a:gd name="connsiteY189" fmla="*/ 1561394 h 4495800"/>
              <a:gd name="connsiteX190" fmla="*/ 1714872 w 1743075"/>
              <a:gd name="connsiteY190" fmla="*/ 1491862 h 4495800"/>
              <a:gd name="connsiteX191" fmla="*/ 1729160 w 1743075"/>
              <a:gd name="connsiteY191" fmla="*/ 1408042 h 4495800"/>
              <a:gd name="connsiteX192" fmla="*/ 1732970 w 1743075"/>
              <a:gd name="connsiteY192" fmla="*/ 1329937 h 4495800"/>
              <a:gd name="connsiteX193" fmla="*/ 373752 w 1743075"/>
              <a:gd name="connsiteY193" fmla="*/ 1452809 h 4495800"/>
              <a:gd name="connsiteX194" fmla="*/ 367085 w 1743075"/>
              <a:gd name="connsiteY194" fmla="*/ 1460429 h 4495800"/>
              <a:gd name="connsiteX195" fmla="*/ 361370 w 1743075"/>
              <a:gd name="connsiteY195" fmla="*/ 1453762 h 4495800"/>
              <a:gd name="connsiteX196" fmla="*/ 319460 w 1743075"/>
              <a:gd name="connsiteY196" fmla="*/ 1365179 h 4495800"/>
              <a:gd name="connsiteX197" fmla="*/ 310887 w 1743075"/>
              <a:gd name="connsiteY197" fmla="*/ 1351844 h 4495800"/>
              <a:gd name="connsiteX198" fmla="*/ 311840 w 1743075"/>
              <a:gd name="connsiteY198" fmla="*/ 1334699 h 4495800"/>
              <a:gd name="connsiteX199" fmla="*/ 343272 w 1743075"/>
              <a:gd name="connsiteY199" fmla="*/ 1297552 h 4495800"/>
              <a:gd name="connsiteX200" fmla="*/ 367085 w 1743075"/>
              <a:gd name="connsiteY200" fmla="*/ 1301362 h 4495800"/>
              <a:gd name="connsiteX201" fmla="*/ 377562 w 1743075"/>
              <a:gd name="connsiteY201" fmla="*/ 1348034 h 4495800"/>
              <a:gd name="connsiteX202" fmla="*/ 377562 w 1743075"/>
              <a:gd name="connsiteY202" fmla="*/ 1381372 h 4495800"/>
              <a:gd name="connsiteX203" fmla="*/ 381372 w 1743075"/>
              <a:gd name="connsiteY203" fmla="*/ 1381372 h 4495800"/>
              <a:gd name="connsiteX204" fmla="*/ 373752 w 1743075"/>
              <a:gd name="connsiteY204" fmla="*/ 1452809 h 4495800"/>
              <a:gd name="connsiteX205" fmla="*/ 575682 w 1743075"/>
              <a:gd name="connsiteY205" fmla="*/ 1686172 h 4495800"/>
              <a:gd name="connsiteX206" fmla="*/ 559490 w 1743075"/>
              <a:gd name="connsiteY206" fmla="*/ 1708079 h 4495800"/>
              <a:gd name="connsiteX207" fmla="*/ 480432 w 1743075"/>
              <a:gd name="connsiteY207" fmla="*/ 1817617 h 4495800"/>
              <a:gd name="connsiteX208" fmla="*/ 476622 w 1743075"/>
              <a:gd name="connsiteY208" fmla="*/ 1834762 h 4495800"/>
              <a:gd name="connsiteX209" fmla="*/ 437570 w 1743075"/>
              <a:gd name="connsiteY209" fmla="*/ 1828094 h 4495800"/>
              <a:gd name="connsiteX210" fmla="*/ 466145 w 1743075"/>
              <a:gd name="connsiteY210" fmla="*/ 1792852 h 4495800"/>
              <a:gd name="connsiteX211" fmla="*/ 557585 w 1743075"/>
              <a:gd name="connsiteY211" fmla="*/ 1688077 h 4495800"/>
              <a:gd name="connsiteX212" fmla="*/ 567110 w 1743075"/>
              <a:gd name="connsiteY212" fmla="*/ 1678552 h 4495800"/>
              <a:gd name="connsiteX213" fmla="*/ 573777 w 1743075"/>
              <a:gd name="connsiteY213" fmla="*/ 1678552 h 4495800"/>
              <a:gd name="connsiteX214" fmla="*/ 575682 w 1743075"/>
              <a:gd name="connsiteY214" fmla="*/ 1686172 h 4495800"/>
              <a:gd name="connsiteX215" fmla="*/ 889055 w 1743075"/>
              <a:gd name="connsiteY215" fmla="*/ 1877624 h 4495800"/>
              <a:gd name="connsiteX216" fmla="*/ 890007 w 1743075"/>
              <a:gd name="connsiteY216" fmla="*/ 1871909 h 4495800"/>
              <a:gd name="connsiteX217" fmla="*/ 887150 w 1743075"/>
              <a:gd name="connsiteY217" fmla="*/ 1834762 h 4495800"/>
              <a:gd name="connsiteX218" fmla="*/ 789995 w 1743075"/>
              <a:gd name="connsiteY218" fmla="*/ 1769992 h 4495800"/>
              <a:gd name="connsiteX219" fmla="*/ 689030 w 1743075"/>
              <a:gd name="connsiteY219" fmla="*/ 1727129 h 4495800"/>
              <a:gd name="connsiteX220" fmla="*/ 655692 w 1743075"/>
              <a:gd name="connsiteY220" fmla="*/ 1712842 h 4495800"/>
              <a:gd name="connsiteX221" fmla="*/ 604257 w 1743075"/>
              <a:gd name="connsiteY221" fmla="*/ 1685219 h 4495800"/>
              <a:gd name="connsiteX222" fmla="*/ 602352 w 1743075"/>
              <a:gd name="connsiteY222" fmla="*/ 1636642 h 4495800"/>
              <a:gd name="connsiteX223" fmla="*/ 618545 w 1743075"/>
              <a:gd name="connsiteY223" fmla="*/ 1626164 h 4495800"/>
              <a:gd name="connsiteX224" fmla="*/ 628070 w 1743075"/>
              <a:gd name="connsiteY224" fmla="*/ 1608067 h 4495800"/>
              <a:gd name="connsiteX225" fmla="*/ 637595 w 1743075"/>
              <a:gd name="connsiteY225" fmla="*/ 1581397 h 4495800"/>
              <a:gd name="connsiteX226" fmla="*/ 711890 w 1743075"/>
              <a:gd name="connsiteY226" fmla="*/ 1492814 h 4495800"/>
              <a:gd name="connsiteX227" fmla="*/ 788090 w 1743075"/>
              <a:gd name="connsiteY227" fmla="*/ 1357559 h 4495800"/>
              <a:gd name="connsiteX228" fmla="*/ 821427 w 1743075"/>
              <a:gd name="connsiteY228" fmla="*/ 1114672 h 4495800"/>
              <a:gd name="connsiteX229" fmla="*/ 819522 w 1743075"/>
              <a:gd name="connsiteY229" fmla="*/ 889882 h 4495800"/>
              <a:gd name="connsiteX230" fmla="*/ 813807 w 1743075"/>
              <a:gd name="connsiteY230" fmla="*/ 738434 h 4495800"/>
              <a:gd name="connsiteX231" fmla="*/ 813807 w 1743075"/>
              <a:gd name="connsiteY231" fmla="*/ 720337 h 4495800"/>
              <a:gd name="connsiteX232" fmla="*/ 818570 w 1743075"/>
              <a:gd name="connsiteY232" fmla="*/ 718432 h 4495800"/>
              <a:gd name="connsiteX233" fmla="*/ 863337 w 1743075"/>
              <a:gd name="connsiteY233" fmla="*/ 815587 h 4495800"/>
              <a:gd name="connsiteX234" fmla="*/ 866195 w 1743075"/>
              <a:gd name="connsiteY234" fmla="*/ 814634 h 4495800"/>
              <a:gd name="connsiteX235" fmla="*/ 848097 w 1743075"/>
              <a:gd name="connsiteY235" fmla="*/ 771772 h 4495800"/>
              <a:gd name="connsiteX236" fmla="*/ 828095 w 1743075"/>
              <a:gd name="connsiteY236" fmla="*/ 727004 h 4495800"/>
              <a:gd name="connsiteX237" fmla="*/ 810950 w 1743075"/>
              <a:gd name="connsiteY237" fmla="*/ 617467 h 4495800"/>
              <a:gd name="connsiteX238" fmla="*/ 812855 w 1743075"/>
              <a:gd name="connsiteY238" fmla="*/ 580319 h 4495800"/>
              <a:gd name="connsiteX239" fmla="*/ 816665 w 1743075"/>
              <a:gd name="connsiteY239" fmla="*/ 556507 h 4495800"/>
              <a:gd name="connsiteX240" fmla="*/ 821427 w 1743075"/>
              <a:gd name="connsiteY240" fmla="*/ 554602 h 4495800"/>
              <a:gd name="connsiteX241" fmla="*/ 856670 w 1743075"/>
              <a:gd name="connsiteY241" fmla="*/ 594607 h 4495800"/>
              <a:gd name="connsiteX242" fmla="*/ 913820 w 1743075"/>
              <a:gd name="connsiteY242" fmla="*/ 638422 h 4495800"/>
              <a:gd name="connsiteX243" fmla="*/ 974780 w 1743075"/>
              <a:gd name="connsiteY243" fmla="*/ 679379 h 4495800"/>
              <a:gd name="connsiteX244" fmla="*/ 973827 w 1743075"/>
              <a:gd name="connsiteY244" fmla="*/ 696524 h 4495800"/>
              <a:gd name="connsiteX245" fmla="*/ 950015 w 1743075"/>
              <a:gd name="connsiteY245" fmla="*/ 721289 h 4495800"/>
              <a:gd name="connsiteX246" fmla="*/ 899532 w 1743075"/>
              <a:gd name="connsiteY246" fmla="*/ 797489 h 4495800"/>
              <a:gd name="connsiteX247" fmla="*/ 930012 w 1743075"/>
              <a:gd name="connsiteY247" fmla="*/ 759389 h 4495800"/>
              <a:gd name="connsiteX248" fmla="*/ 945252 w 1743075"/>
              <a:gd name="connsiteY248" fmla="*/ 759389 h 4495800"/>
              <a:gd name="connsiteX249" fmla="*/ 954777 w 1743075"/>
              <a:gd name="connsiteY249" fmla="*/ 800347 h 4495800"/>
              <a:gd name="connsiteX250" fmla="*/ 910962 w 1743075"/>
              <a:gd name="connsiteY250" fmla="*/ 1142294 h 4495800"/>
              <a:gd name="connsiteX251" fmla="*/ 917630 w 1743075"/>
              <a:gd name="connsiteY251" fmla="*/ 1495672 h 4495800"/>
              <a:gd name="connsiteX252" fmla="*/ 929060 w 1743075"/>
              <a:gd name="connsiteY252" fmla="*/ 1776659 h 4495800"/>
              <a:gd name="connsiteX253" fmla="*/ 938585 w 1743075"/>
              <a:gd name="connsiteY253" fmla="*/ 1802377 h 4495800"/>
              <a:gd name="connsiteX254" fmla="*/ 1026215 w 1743075"/>
              <a:gd name="connsiteY254" fmla="*/ 1895722 h 4495800"/>
              <a:gd name="connsiteX255" fmla="*/ 1036692 w 1743075"/>
              <a:gd name="connsiteY255" fmla="*/ 1909057 h 4495800"/>
              <a:gd name="connsiteX256" fmla="*/ 889055 w 1743075"/>
              <a:gd name="connsiteY256" fmla="*/ 1877624 h 4495800"/>
              <a:gd name="connsiteX257" fmla="*/ 1279580 w 1743075"/>
              <a:gd name="connsiteY257" fmla="*/ 1673789 h 4495800"/>
              <a:gd name="connsiteX258" fmla="*/ 1275770 w 1743075"/>
              <a:gd name="connsiteY258" fmla="*/ 1747132 h 4495800"/>
              <a:gd name="connsiteX259" fmla="*/ 1250052 w 1743075"/>
              <a:gd name="connsiteY259" fmla="*/ 1809044 h 4495800"/>
              <a:gd name="connsiteX260" fmla="*/ 1188140 w 1743075"/>
              <a:gd name="connsiteY260" fmla="*/ 1870004 h 4495800"/>
              <a:gd name="connsiteX261" fmla="*/ 1170042 w 1743075"/>
              <a:gd name="connsiteY261" fmla="*/ 1907152 h 4495800"/>
              <a:gd name="connsiteX262" fmla="*/ 1160517 w 1743075"/>
              <a:gd name="connsiteY262" fmla="*/ 1919534 h 4495800"/>
              <a:gd name="connsiteX263" fmla="*/ 1142420 w 1743075"/>
              <a:gd name="connsiteY263" fmla="*/ 1924297 h 4495800"/>
              <a:gd name="connsiteX264" fmla="*/ 1045265 w 1743075"/>
              <a:gd name="connsiteY264" fmla="*/ 1916677 h 4495800"/>
              <a:gd name="connsiteX265" fmla="*/ 1053837 w 1743075"/>
              <a:gd name="connsiteY265" fmla="*/ 1901437 h 4495800"/>
              <a:gd name="connsiteX266" fmla="*/ 1132895 w 1743075"/>
              <a:gd name="connsiteY266" fmla="*/ 1803329 h 4495800"/>
              <a:gd name="connsiteX267" fmla="*/ 1143372 w 1743075"/>
              <a:gd name="connsiteY267" fmla="*/ 1770944 h 4495800"/>
              <a:gd name="connsiteX268" fmla="*/ 1137657 w 1743075"/>
              <a:gd name="connsiteY268" fmla="*/ 1666169 h 4495800"/>
              <a:gd name="connsiteX269" fmla="*/ 1130037 w 1743075"/>
              <a:gd name="connsiteY269" fmla="*/ 1505197 h 4495800"/>
              <a:gd name="connsiteX270" fmla="*/ 1115750 w 1743075"/>
              <a:gd name="connsiteY270" fmla="*/ 1296599 h 4495800"/>
              <a:gd name="connsiteX271" fmla="*/ 1094795 w 1743075"/>
              <a:gd name="connsiteY271" fmla="*/ 1091812 h 4495800"/>
              <a:gd name="connsiteX272" fmla="*/ 1037645 w 1743075"/>
              <a:gd name="connsiteY272" fmla="*/ 839399 h 4495800"/>
              <a:gd name="connsiteX273" fmla="*/ 1019547 w 1743075"/>
              <a:gd name="connsiteY273" fmla="*/ 780344 h 4495800"/>
              <a:gd name="connsiteX274" fmla="*/ 1024310 w 1743075"/>
              <a:gd name="connsiteY274" fmla="*/ 761294 h 4495800"/>
              <a:gd name="connsiteX275" fmla="*/ 1042407 w 1743075"/>
              <a:gd name="connsiteY275" fmla="*/ 744149 h 4495800"/>
              <a:gd name="connsiteX276" fmla="*/ 1069077 w 1743075"/>
              <a:gd name="connsiteY276" fmla="*/ 806062 h 4495800"/>
              <a:gd name="connsiteX277" fmla="*/ 1014785 w 1743075"/>
              <a:gd name="connsiteY277" fmla="*/ 699382 h 4495800"/>
              <a:gd name="connsiteX278" fmla="*/ 1015737 w 1743075"/>
              <a:gd name="connsiteY278" fmla="*/ 677474 h 4495800"/>
              <a:gd name="connsiteX279" fmla="*/ 1068125 w 1743075"/>
              <a:gd name="connsiteY279" fmla="*/ 631754 h 4495800"/>
              <a:gd name="connsiteX280" fmla="*/ 1096700 w 1743075"/>
              <a:gd name="connsiteY280" fmla="*/ 571747 h 4495800"/>
              <a:gd name="connsiteX281" fmla="*/ 1102415 w 1743075"/>
              <a:gd name="connsiteY281" fmla="*/ 552697 h 4495800"/>
              <a:gd name="connsiteX282" fmla="*/ 1120512 w 1743075"/>
              <a:gd name="connsiteY282" fmla="*/ 606989 h 4495800"/>
              <a:gd name="connsiteX283" fmla="*/ 1107177 w 1743075"/>
              <a:gd name="connsiteY283" fmla="*/ 742244 h 4495800"/>
              <a:gd name="connsiteX284" fmla="*/ 1108130 w 1743075"/>
              <a:gd name="connsiteY284" fmla="*/ 761294 h 4495800"/>
              <a:gd name="connsiteX285" fmla="*/ 1127180 w 1743075"/>
              <a:gd name="connsiteY285" fmla="*/ 621277 h 4495800"/>
              <a:gd name="connsiteX286" fmla="*/ 1187187 w 1743075"/>
              <a:gd name="connsiteY286" fmla="*/ 829874 h 4495800"/>
              <a:gd name="connsiteX287" fmla="*/ 1228145 w 1743075"/>
              <a:gd name="connsiteY287" fmla="*/ 993704 h 4495800"/>
              <a:gd name="connsiteX288" fmla="*/ 1246242 w 1743075"/>
              <a:gd name="connsiteY288" fmla="*/ 1128007 h 4495800"/>
              <a:gd name="connsiteX289" fmla="*/ 1270055 w 1743075"/>
              <a:gd name="connsiteY289" fmla="*/ 1363274 h 4495800"/>
              <a:gd name="connsiteX290" fmla="*/ 1276722 w 1743075"/>
              <a:gd name="connsiteY290" fmla="*/ 1427092 h 4495800"/>
              <a:gd name="connsiteX291" fmla="*/ 1284342 w 1743075"/>
              <a:gd name="connsiteY291" fmla="*/ 1534724 h 4495800"/>
              <a:gd name="connsiteX292" fmla="*/ 1279580 w 1743075"/>
              <a:gd name="connsiteY292" fmla="*/ 1673789 h 4495800"/>
              <a:gd name="connsiteX293" fmla="*/ 1437695 w 1743075"/>
              <a:gd name="connsiteY293" fmla="*/ 1289932 h 4495800"/>
              <a:gd name="connsiteX294" fmla="*/ 1442457 w 1743075"/>
              <a:gd name="connsiteY294" fmla="*/ 1288979 h 4495800"/>
              <a:gd name="connsiteX295" fmla="*/ 1447220 w 1743075"/>
              <a:gd name="connsiteY295" fmla="*/ 1300409 h 4495800"/>
              <a:gd name="connsiteX296" fmla="*/ 1448172 w 1743075"/>
              <a:gd name="connsiteY296" fmla="*/ 1327079 h 4495800"/>
              <a:gd name="connsiteX297" fmla="*/ 1470080 w 1743075"/>
              <a:gd name="connsiteY297" fmla="*/ 1394707 h 4495800"/>
              <a:gd name="connsiteX298" fmla="*/ 1476747 w 1743075"/>
              <a:gd name="connsiteY298" fmla="*/ 1433759 h 4495800"/>
              <a:gd name="connsiteX299" fmla="*/ 1439600 w 1743075"/>
              <a:gd name="connsiteY299" fmla="*/ 1497577 h 4495800"/>
              <a:gd name="connsiteX300" fmla="*/ 1437695 w 1743075"/>
              <a:gd name="connsiteY300" fmla="*/ 1289932 h 4495800"/>
              <a:gd name="connsiteX301" fmla="*/ 1475795 w 1743075"/>
              <a:gd name="connsiteY301" fmla="*/ 1882387 h 4495800"/>
              <a:gd name="connsiteX302" fmla="*/ 1462460 w 1743075"/>
              <a:gd name="connsiteY302" fmla="*/ 1874767 h 4495800"/>
              <a:gd name="connsiteX303" fmla="*/ 1371972 w 1743075"/>
              <a:gd name="connsiteY303" fmla="*/ 1769992 h 4495800"/>
              <a:gd name="connsiteX304" fmla="*/ 1336730 w 1743075"/>
              <a:gd name="connsiteY304" fmla="*/ 1750942 h 4495800"/>
              <a:gd name="connsiteX305" fmla="*/ 1319585 w 1743075"/>
              <a:gd name="connsiteY305" fmla="*/ 1744274 h 4495800"/>
              <a:gd name="connsiteX306" fmla="*/ 1320537 w 1743075"/>
              <a:gd name="connsiteY306" fmla="*/ 1738559 h 4495800"/>
              <a:gd name="connsiteX307" fmla="*/ 1337682 w 1743075"/>
              <a:gd name="connsiteY307" fmla="*/ 1740464 h 4495800"/>
              <a:gd name="connsiteX308" fmla="*/ 1416740 w 1743075"/>
              <a:gd name="connsiteY308" fmla="*/ 1788089 h 4495800"/>
              <a:gd name="connsiteX309" fmla="*/ 1473890 w 1743075"/>
              <a:gd name="connsiteY309" fmla="*/ 1853812 h 4495800"/>
              <a:gd name="connsiteX310" fmla="*/ 1480557 w 1743075"/>
              <a:gd name="connsiteY310" fmla="*/ 1865242 h 4495800"/>
              <a:gd name="connsiteX311" fmla="*/ 1475795 w 1743075"/>
              <a:gd name="connsiteY311" fmla="*/ 1882387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</a:cxnLst>
            <a:rect l="l" t="t" r="r" b="b"/>
            <a:pathLst>
              <a:path w="1743075" h="4495800">
                <a:moveTo>
                  <a:pt x="1732970" y="1329937"/>
                </a:moveTo>
                <a:cubicBezTo>
                  <a:pt x="1728207" y="1318507"/>
                  <a:pt x="1726302" y="1304219"/>
                  <a:pt x="1726302" y="1291837"/>
                </a:cubicBezTo>
                <a:cubicBezTo>
                  <a:pt x="1728207" y="1266119"/>
                  <a:pt x="1718682" y="1246117"/>
                  <a:pt x="1698680" y="1230877"/>
                </a:cubicBezTo>
                <a:cubicBezTo>
                  <a:pt x="1680582" y="1216589"/>
                  <a:pt x="1672962" y="1197539"/>
                  <a:pt x="1666295" y="1177537"/>
                </a:cubicBezTo>
                <a:cubicBezTo>
                  <a:pt x="1660580" y="1160392"/>
                  <a:pt x="1651055" y="1145152"/>
                  <a:pt x="1643435" y="1128959"/>
                </a:cubicBezTo>
                <a:cubicBezTo>
                  <a:pt x="1641530" y="1125149"/>
                  <a:pt x="1638672" y="1121339"/>
                  <a:pt x="1636767" y="1117529"/>
                </a:cubicBezTo>
                <a:cubicBezTo>
                  <a:pt x="1623432" y="1086097"/>
                  <a:pt x="1610097" y="1054664"/>
                  <a:pt x="1595810" y="1023232"/>
                </a:cubicBezTo>
                <a:cubicBezTo>
                  <a:pt x="1592952" y="1017517"/>
                  <a:pt x="1588190" y="1012754"/>
                  <a:pt x="1586285" y="1007039"/>
                </a:cubicBezTo>
                <a:cubicBezTo>
                  <a:pt x="1581522" y="995609"/>
                  <a:pt x="1574855" y="984179"/>
                  <a:pt x="1573902" y="972749"/>
                </a:cubicBezTo>
                <a:cubicBezTo>
                  <a:pt x="1571997" y="955604"/>
                  <a:pt x="1569140" y="939412"/>
                  <a:pt x="1560567" y="923219"/>
                </a:cubicBezTo>
                <a:cubicBezTo>
                  <a:pt x="1553900" y="910837"/>
                  <a:pt x="1552947" y="894644"/>
                  <a:pt x="1550090" y="880357"/>
                </a:cubicBezTo>
                <a:cubicBezTo>
                  <a:pt x="1549137" y="874642"/>
                  <a:pt x="1549137" y="868927"/>
                  <a:pt x="1547232" y="863212"/>
                </a:cubicBezTo>
                <a:cubicBezTo>
                  <a:pt x="1534850" y="824159"/>
                  <a:pt x="1521515" y="786059"/>
                  <a:pt x="1508180" y="747959"/>
                </a:cubicBezTo>
                <a:cubicBezTo>
                  <a:pt x="1501512" y="727957"/>
                  <a:pt x="1488177" y="713669"/>
                  <a:pt x="1468175" y="705097"/>
                </a:cubicBezTo>
                <a:cubicBezTo>
                  <a:pt x="1454840" y="699382"/>
                  <a:pt x="1442457" y="690809"/>
                  <a:pt x="1428170" y="685094"/>
                </a:cubicBezTo>
                <a:cubicBezTo>
                  <a:pt x="1412930" y="678427"/>
                  <a:pt x="1396737" y="673664"/>
                  <a:pt x="1380545" y="669854"/>
                </a:cubicBezTo>
                <a:cubicBezTo>
                  <a:pt x="1354827" y="663187"/>
                  <a:pt x="1329110" y="657472"/>
                  <a:pt x="1303392" y="650804"/>
                </a:cubicBezTo>
                <a:cubicBezTo>
                  <a:pt x="1302440" y="650804"/>
                  <a:pt x="1302440" y="649852"/>
                  <a:pt x="1301487" y="649852"/>
                </a:cubicBezTo>
                <a:cubicBezTo>
                  <a:pt x="1275770" y="643184"/>
                  <a:pt x="1249100" y="636517"/>
                  <a:pt x="1223382" y="629849"/>
                </a:cubicBezTo>
                <a:cubicBezTo>
                  <a:pt x="1202427" y="624134"/>
                  <a:pt x="1180520" y="619372"/>
                  <a:pt x="1160517" y="610799"/>
                </a:cubicBezTo>
                <a:cubicBezTo>
                  <a:pt x="1118607" y="591749"/>
                  <a:pt x="1104320" y="552697"/>
                  <a:pt x="1101462" y="511739"/>
                </a:cubicBezTo>
                <a:cubicBezTo>
                  <a:pt x="1098605" y="482212"/>
                  <a:pt x="1104320" y="452684"/>
                  <a:pt x="1106225" y="422204"/>
                </a:cubicBezTo>
                <a:cubicBezTo>
                  <a:pt x="1107177" y="411727"/>
                  <a:pt x="1110987" y="404107"/>
                  <a:pt x="1119560" y="398392"/>
                </a:cubicBezTo>
                <a:cubicBezTo>
                  <a:pt x="1136705" y="387914"/>
                  <a:pt x="1146230" y="371722"/>
                  <a:pt x="1150040" y="352672"/>
                </a:cubicBezTo>
                <a:cubicBezTo>
                  <a:pt x="1151945" y="344099"/>
                  <a:pt x="1155755" y="335527"/>
                  <a:pt x="1155755" y="326002"/>
                </a:cubicBezTo>
                <a:cubicBezTo>
                  <a:pt x="1155755" y="305047"/>
                  <a:pt x="1155755" y="284092"/>
                  <a:pt x="1153850" y="263137"/>
                </a:cubicBezTo>
                <a:cubicBezTo>
                  <a:pt x="1152897" y="254564"/>
                  <a:pt x="1148135" y="247897"/>
                  <a:pt x="1135752" y="252659"/>
                </a:cubicBezTo>
                <a:cubicBezTo>
                  <a:pt x="1125275" y="256469"/>
                  <a:pt x="1123370" y="252659"/>
                  <a:pt x="1124322" y="241229"/>
                </a:cubicBezTo>
                <a:cubicBezTo>
                  <a:pt x="1125275" y="228847"/>
                  <a:pt x="1125275" y="215512"/>
                  <a:pt x="1125275" y="203129"/>
                </a:cubicBezTo>
                <a:cubicBezTo>
                  <a:pt x="1125275" y="196462"/>
                  <a:pt x="1123370" y="188842"/>
                  <a:pt x="1124322" y="182174"/>
                </a:cubicBezTo>
                <a:cubicBezTo>
                  <a:pt x="1125275" y="133597"/>
                  <a:pt x="1102415" y="93592"/>
                  <a:pt x="1074792" y="56444"/>
                </a:cubicBezTo>
                <a:cubicBezTo>
                  <a:pt x="1069077" y="47872"/>
                  <a:pt x="1057647" y="42157"/>
                  <a:pt x="1048122" y="37394"/>
                </a:cubicBezTo>
                <a:cubicBezTo>
                  <a:pt x="1033835" y="30727"/>
                  <a:pt x="1019547" y="24059"/>
                  <a:pt x="1005260" y="20249"/>
                </a:cubicBezTo>
                <a:cubicBezTo>
                  <a:pt x="959540" y="5009"/>
                  <a:pt x="914772" y="-706"/>
                  <a:pt x="873815" y="24059"/>
                </a:cubicBezTo>
                <a:cubicBezTo>
                  <a:pt x="839525" y="45967"/>
                  <a:pt x="808092" y="71684"/>
                  <a:pt x="782375" y="104069"/>
                </a:cubicBezTo>
                <a:cubicBezTo>
                  <a:pt x="779517" y="107879"/>
                  <a:pt x="776660" y="112642"/>
                  <a:pt x="775707" y="117404"/>
                </a:cubicBezTo>
                <a:cubicBezTo>
                  <a:pt x="772850" y="131692"/>
                  <a:pt x="770945" y="145027"/>
                  <a:pt x="769040" y="159314"/>
                </a:cubicBezTo>
                <a:cubicBezTo>
                  <a:pt x="765230" y="204082"/>
                  <a:pt x="777612" y="249802"/>
                  <a:pt x="759515" y="293617"/>
                </a:cubicBezTo>
                <a:cubicBezTo>
                  <a:pt x="759515" y="294569"/>
                  <a:pt x="759515" y="296474"/>
                  <a:pt x="759515" y="297427"/>
                </a:cubicBezTo>
                <a:cubicBezTo>
                  <a:pt x="760467" y="322192"/>
                  <a:pt x="760467" y="346957"/>
                  <a:pt x="762372" y="370769"/>
                </a:cubicBezTo>
                <a:cubicBezTo>
                  <a:pt x="763325" y="390772"/>
                  <a:pt x="769040" y="409822"/>
                  <a:pt x="786185" y="424109"/>
                </a:cubicBezTo>
                <a:cubicBezTo>
                  <a:pt x="792852" y="429824"/>
                  <a:pt x="797615" y="438397"/>
                  <a:pt x="799520" y="446969"/>
                </a:cubicBezTo>
                <a:cubicBezTo>
                  <a:pt x="805235" y="469829"/>
                  <a:pt x="809045" y="493642"/>
                  <a:pt x="811902" y="517454"/>
                </a:cubicBezTo>
                <a:cubicBezTo>
                  <a:pt x="812855" y="525074"/>
                  <a:pt x="810950" y="536504"/>
                  <a:pt x="806187" y="540314"/>
                </a:cubicBezTo>
                <a:cubicBezTo>
                  <a:pt x="783327" y="557459"/>
                  <a:pt x="761420" y="578414"/>
                  <a:pt x="729035" y="576509"/>
                </a:cubicBezTo>
                <a:cubicBezTo>
                  <a:pt x="725225" y="576509"/>
                  <a:pt x="721415" y="578414"/>
                  <a:pt x="717605" y="579367"/>
                </a:cubicBezTo>
                <a:cubicBezTo>
                  <a:pt x="660455" y="592702"/>
                  <a:pt x="603305" y="606037"/>
                  <a:pt x="546155" y="617467"/>
                </a:cubicBezTo>
                <a:cubicBezTo>
                  <a:pt x="521390" y="622229"/>
                  <a:pt x="494720" y="623182"/>
                  <a:pt x="469955" y="627944"/>
                </a:cubicBezTo>
                <a:cubicBezTo>
                  <a:pt x="445190" y="632707"/>
                  <a:pt x="421377" y="639374"/>
                  <a:pt x="396612" y="646994"/>
                </a:cubicBezTo>
                <a:cubicBezTo>
                  <a:pt x="374705" y="653662"/>
                  <a:pt x="357560" y="668902"/>
                  <a:pt x="348035" y="688904"/>
                </a:cubicBezTo>
                <a:cubicBezTo>
                  <a:pt x="329937" y="727004"/>
                  <a:pt x="321365" y="767009"/>
                  <a:pt x="311840" y="807014"/>
                </a:cubicBezTo>
                <a:cubicBezTo>
                  <a:pt x="308030" y="824159"/>
                  <a:pt x="302315" y="838447"/>
                  <a:pt x="287075" y="848924"/>
                </a:cubicBezTo>
                <a:cubicBezTo>
                  <a:pt x="269930" y="861307"/>
                  <a:pt x="253737" y="875594"/>
                  <a:pt x="246117" y="896549"/>
                </a:cubicBezTo>
                <a:cubicBezTo>
                  <a:pt x="243260" y="905122"/>
                  <a:pt x="239450" y="914647"/>
                  <a:pt x="233735" y="922267"/>
                </a:cubicBezTo>
                <a:cubicBezTo>
                  <a:pt x="209922" y="950842"/>
                  <a:pt x="195635" y="987037"/>
                  <a:pt x="164202" y="1008944"/>
                </a:cubicBezTo>
                <a:cubicBezTo>
                  <a:pt x="159440" y="1012754"/>
                  <a:pt x="155630" y="1018469"/>
                  <a:pt x="152772" y="1024184"/>
                </a:cubicBezTo>
                <a:cubicBezTo>
                  <a:pt x="128960" y="1059427"/>
                  <a:pt x="105147" y="1094669"/>
                  <a:pt x="81335" y="1130864"/>
                </a:cubicBezTo>
                <a:cubicBezTo>
                  <a:pt x="50855" y="1177537"/>
                  <a:pt x="22280" y="1225162"/>
                  <a:pt x="10850" y="1280407"/>
                </a:cubicBezTo>
                <a:cubicBezTo>
                  <a:pt x="2277" y="1320412"/>
                  <a:pt x="8945" y="1359464"/>
                  <a:pt x="27042" y="1395659"/>
                </a:cubicBezTo>
                <a:cubicBezTo>
                  <a:pt x="36567" y="1415662"/>
                  <a:pt x="49902" y="1434712"/>
                  <a:pt x="61332" y="1453762"/>
                </a:cubicBezTo>
                <a:cubicBezTo>
                  <a:pt x="66095" y="1460429"/>
                  <a:pt x="71810" y="1467097"/>
                  <a:pt x="74667" y="1474717"/>
                </a:cubicBezTo>
                <a:cubicBezTo>
                  <a:pt x="78477" y="1489004"/>
                  <a:pt x="83240" y="1501387"/>
                  <a:pt x="97527" y="1509007"/>
                </a:cubicBezTo>
                <a:cubicBezTo>
                  <a:pt x="102290" y="1510912"/>
                  <a:pt x="104195" y="1517579"/>
                  <a:pt x="108005" y="1522342"/>
                </a:cubicBezTo>
                <a:cubicBezTo>
                  <a:pt x="126102" y="1549012"/>
                  <a:pt x="143247" y="1575682"/>
                  <a:pt x="162297" y="1602352"/>
                </a:cubicBezTo>
                <a:cubicBezTo>
                  <a:pt x="174680" y="1620449"/>
                  <a:pt x="189920" y="1636642"/>
                  <a:pt x="201350" y="1654739"/>
                </a:cubicBezTo>
                <a:cubicBezTo>
                  <a:pt x="228020" y="1694744"/>
                  <a:pt x="257547" y="1731892"/>
                  <a:pt x="288980" y="1768087"/>
                </a:cubicBezTo>
                <a:cubicBezTo>
                  <a:pt x="300410" y="1781422"/>
                  <a:pt x="303267" y="1794757"/>
                  <a:pt x="300410" y="1810949"/>
                </a:cubicBezTo>
                <a:cubicBezTo>
                  <a:pt x="295647" y="1843334"/>
                  <a:pt x="290885" y="1875719"/>
                  <a:pt x="288027" y="1909057"/>
                </a:cubicBezTo>
                <a:cubicBezTo>
                  <a:pt x="284217" y="1960492"/>
                  <a:pt x="282312" y="2012879"/>
                  <a:pt x="279455" y="2064314"/>
                </a:cubicBezTo>
                <a:cubicBezTo>
                  <a:pt x="279455" y="2069077"/>
                  <a:pt x="278502" y="2074792"/>
                  <a:pt x="277550" y="2079554"/>
                </a:cubicBezTo>
                <a:cubicBezTo>
                  <a:pt x="273740" y="2117654"/>
                  <a:pt x="268025" y="2154802"/>
                  <a:pt x="266120" y="2192902"/>
                </a:cubicBezTo>
                <a:cubicBezTo>
                  <a:pt x="264215" y="2241479"/>
                  <a:pt x="263262" y="2290057"/>
                  <a:pt x="265167" y="2338634"/>
                </a:cubicBezTo>
                <a:cubicBezTo>
                  <a:pt x="266120" y="2381497"/>
                  <a:pt x="259452" y="2422454"/>
                  <a:pt x="251832" y="2463412"/>
                </a:cubicBezTo>
                <a:cubicBezTo>
                  <a:pt x="248975" y="2479604"/>
                  <a:pt x="253737" y="2490082"/>
                  <a:pt x="268025" y="2496749"/>
                </a:cubicBezTo>
                <a:cubicBezTo>
                  <a:pt x="297552" y="2508179"/>
                  <a:pt x="326127" y="2523419"/>
                  <a:pt x="358512" y="2521514"/>
                </a:cubicBezTo>
                <a:cubicBezTo>
                  <a:pt x="365180" y="2521514"/>
                  <a:pt x="370895" y="2523419"/>
                  <a:pt x="377562" y="2525324"/>
                </a:cubicBezTo>
                <a:cubicBezTo>
                  <a:pt x="411852" y="2531039"/>
                  <a:pt x="443285" y="2530087"/>
                  <a:pt x="467097" y="2499607"/>
                </a:cubicBezTo>
                <a:cubicBezTo>
                  <a:pt x="474717" y="2490082"/>
                  <a:pt x="485195" y="2483414"/>
                  <a:pt x="496625" y="2472937"/>
                </a:cubicBezTo>
                <a:cubicBezTo>
                  <a:pt x="497577" y="2485319"/>
                  <a:pt x="498530" y="2492939"/>
                  <a:pt x="498530" y="2500559"/>
                </a:cubicBezTo>
                <a:cubicBezTo>
                  <a:pt x="498530" y="2551994"/>
                  <a:pt x="498530" y="2602477"/>
                  <a:pt x="497577" y="2653912"/>
                </a:cubicBezTo>
                <a:cubicBezTo>
                  <a:pt x="496625" y="2687249"/>
                  <a:pt x="492815" y="2719634"/>
                  <a:pt x="491862" y="2752972"/>
                </a:cubicBezTo>
                <a:cubicBezTo>
                  <a:pt x="490910" y="2807264"/>
                  <a:pt x="491862" y="2861557"/>
                  <a:pt x="489957" y="2915849"/>
                </a:cubicBezTo>
                <a:cubicBezTo>
                  <a:pt x="486147" y="3045389"/>
                  <a:pt x="496625" y="3174929"/>
                  <a:pt x="483290" y="3303517"/>
                </a:cubicBezTo>
                <a:cubicBezTo>
                  <a:pt x="479480" y="3343522"/>
                  <a:pt x="482337" y="3383527"/>
                  <a:pt x="483290" y="3423532"/>
                </a:cubicBezTo>
                <a:cubicBezTo>
                  <a:pt x="484242" y="3504494"/>
                  <a:pt x="483290" y="3585457"/>
                  <a:pt x="489005" y="3666419"/>
                </a:cubicBezTo>
                <a:cubicBezTo>
                  <a:pt x="495672" y="3761669"/>
                  <a:pt x="495672" y="3857872"/>
                  <a:pt x="497577" y="3953122"/>
                </a:cubicBezTo>
                <a:cubicBezTo>
                  <a:pt x="497577" y="3956932"/>
                  <a:pt x="498530" y="3960742"/>
                  <a:pt x="498530" y="3964552"/>
                </a:cubicBezTo>
                <a:cubicBezTo>
                  <a:pt x="500435" y="3982649"/>
                  <a:pt x="503292" y="4001699"/>
                  <a:pt x="505197" y="4019797"/>
                </a:cubicBezTo>
                <a:cubicBezTo>
                  <a:pt x="506150" y="4040752"/>
                  <a:pt x="506150" y="4062659"/>
                  <a:pt x="507102" y="4083614"/>
                </a:cubicBezTo>
                <a:cubicBezTo>
                  <a:pt x="508055" y="4093139"/>
                  <a:pt x="509007" y="4104569"/>
                  <a:pt x="513770" y="4111237"/>
                </a:cubicBezTo>
                <a:cubicBezTo>
                  <a:pt x="528057" y="4131239"/>
                  <a:pt x="534725" y="4153147"/>
                  <a:pt x="539487" y="4176959"/>
                </a:cubicBezTo>
                <a:cubicBezTo>
                  <a:pt x="546155" y="4211249"/>
                  <a:pt x="554727" y="4244587"/>
                  <a:pt x="562347" y="4278877"/>
                </a:cubicBezTo>
                <a:cubicBezTo>
                  <a:pt x="563300" y="4285544"/>
                  <a:pt x="565205" y="4295069"/>
                  <a:pt x="561395" y="4299832"/>
                </a:cubicBezTo>
                <a:cubicBezTo>
                  <a:pt x="549965" y="4316977"/>
                  <a:pt x="553775" y="4336027"/>
                  <a:pt x="551870" y="4354124"/>
                </a:cubicBezTo>
                <a:cubicBezTo>
                  <a:pt x="549965" y="4379842"/>
                  <a:pt x="563300" y="4395082"/>
                  <a:pt x="583302" y="4404607"/>
                </a:cubicBezTo>
                <a:cubicBezTo>
                  <a:pt x="591875" y="4409369"/>
                  <a:pt x="597590" y="4414132"/>
                  <a:pt x="600447" y="4423657"/>
                </a:cubicBezTo>
                <a:cubicBezTo>
                  <a:pt x="605210" y="4438897"/>
                  <a:pt x="614735" y="4452232"/>
                  <a:pt x="628070" y="4459852"/>
                </a:cubicBezTo>
                <a:cubicBezTo>
                  <a:pt x="648072" y="4469377"/>
                  <a:pt x="669027" y="4478902"/>
                  <a:pt x="690935" y="4483664"/>
                </a:cubicBezTo>
                <a:cubicBezTo>
                  <a:pt x="713795" y="4489379"/>
                  <a:pt x="738560" y="4491284"/>
                  <a:pt x="762372" y="4492237"/>
                </a:cubicBezTo>
                <a:cubicBezTo>
                  <a:pt x="808092" y="4493189"/>
                  <a:pt x="852860" y="4493189"/>
                  <a:pt x="898580" y="4493189"/>
                </a:cubicBezTo>
                <a:cubicBezTo>
                  <a:pt x="917630" y="4493189"/>
                  <a:pt x="922392" y="4482712"/>
                  <a:pt x="913820" y="4464614"/>
                </a:cubicBezTo>
                <a:cubicBezTo>
                  <a:pt x="909057" y="4455089"/>
                  <a:pt x="906200" y="4444612"/>
                  <a:pt x="901437" y="4434134"/>
                </a:cubicBezTo>
                <a:cubicBezTo>
                  <a:pt x="890960" y="4406512"/>
                  <a:pt x="880482" y="4378889"/>
                  <a:pt x="869052" y="4351267"/>
                </a:cubicBezTo>
                <a:cubicBezTo>
                  <a:pt x="867147" y="4346504"/>
                  <a:pt x="863337" y="4342694"/>
                  <a:pt x="859527" y="4338884"/>
                </a:cubicBezTo>
                <a:cubicBezTo>
                  <a:pt x="837620" y="4317929"/>
                  <a:pt x="818570" y="4295069"/>
                  <a:pt x="811902" y="4263637"/>
                </a:cubicBezTo>
                <a:cubicBezTo>
                  <a:pt x="808092" y="4244587"/>
                  <a:pt x="806187" y="4225537"/>
                  <a:pt x="812855" y="4206487"/>
                </a:cubicBezTo>
                <a:cubicBezTo>
                  <a:pt x="817617" y="4193152"/>
                  <a:pt x="820475" y="4178864"/>
                  <a:pt x="823332" y="4165529"/>
                </a:cubicBezTo>
                <a:cubicBezTo>
                  <a:pt x="830000" y="4127429"/>
                  <a:pt x="835715" y="4089329"/>
                  <a:pt x="841430" y="4050277"/>
                </a:cubicBezTo>
                <a:cubicBezTo>
                  <a:pt x="845240" y="4028369"/>
                  <a:pt x="850955" y="4005509"/>
                  <a:pt x="849050" y="3982649"/>
                </a:cubicBezTo>
                <a:cubicBezTo>
                  <a:pt x="843335" y="3899782"/>
                  <a:pt x="839525" y="3817867"/>
                  <a:pt x="837620" y="3734999"/>
                </a:cubicBezTo>
                <a:cubicBezTo>
                  <a:pt x="836667" y="3711187"/>
                  <a:pt x="831905" y="3686422"/>
                  <a:pt x="826190" y="3662609"/>
                </a:cubicBezTo>
                <a:cubicBezTo>
                  <a:pt x="821427" y="3641654"/>
                  <a:pt x="813807" y="3622604"/>
                  <a:pt x="807140" y="3601649"/>
                </a:cubicBezTo>
                <a:cubicBezTo>
                  <a:pt x="801425" y="3580694"/>
                  <a:pt x="794757" y="3559739"/>
                  <a:pt x="789995" y="3537832"/>
                </a:cubicBezTo>
                <a:cubicBezTo>
                  <a:pt x="787137" y="3523544"/>
                  <a:pt x="785232" y="3508304"/>
                  <a:pt x="786185" y="3494017"/>
                </a:cubicBezTo>
                <a:cubicBezTo>
                  <a:pt x="786185" y="3480682"/>
                  <a:pt x="789995" y="3467347"/>
                  <a:pt x="790947" y="3454012"/>
                </a:cubicBezTo>
                <a:cubicBezTo>
                  <a:pt x="793805" y="3434009"/>
                  <a:pt x="797615" y="3413054"/>
                  <a:pt x="798567" y="3393052"/>
                </a:cubicBezTo>
                <a:cubicBezTo>
                  <a:pt x="799520" y="3353999"/>
                  <a:pt x="799520" y="3313994"/>
                  <a:pt x="799520" y="3274942"/>
                </a:cubicBezTo>
                <a:cubicBezTo>
                  <a:pt x="799520" y="3270179"/>
                  <a:pt x="800472" y="3262559"/>
                  <a:pt x="803330" y="3260654"/>
                </a:cubicBezTo>
                <a:cubicBezTo>
                  <a:pt x="818570" y="3252082"/>
                  <a:pt x="817617" y="3237794"/>
                  <a:pt x="819522" y="3223507"/>
                </a:cubicBezTo>
                <a:cubicBezTo>
                  <a:pt x="820475" y="3208267"/>
                  <a:pt x="822380" y="3193979"/>
                  <a:pt x="825237" y="3178739"/>
                </a:cubicBezTo>
                <a:cubicBezTo>
                  <a:pt x="847145" y="3057772"/>
                  <a:pt x="868100" y="2936804"/>
                  <a:pt x="903342" y="2818694"/>
                </a:cubicBezTo>
                <a:cubicBezTo>
                  <a:pt x="910010" y="2796787"/>
                  <a:pt x="915725" y="2773927"/>
                  <a:pt x="921440" y="2752019"/>
                </a:cubicBezTo>
                <a:cubicBezTo>
                  <a:pt x="923345" y="2752972"/>
                  <a:pt x="925250" y="2752972"/>
                  <a:pt x="927155" y="2753924"/>
                </a:cubicBezTo>
                <a:cubicBezTo>
                  <a:pt x="924297" y="2782499"/>
                  <a:pt x="921440" y="2810122"/>
                  <a:pt x="917630" y="2838697"/>
                </a:cubicBezTo>
                <a:cubicBezTo>
                  <a:pt x="906200" y="2923469"/>
                  <a:pt x="895722" y="3008242"/>
                  <a:pt x="899532" y="3093967"/>
                </a:cubicBezTo>
                <a:cubicBezTo>
                  <a:pt x="900485" y="3104444"/>
                  <a:pt x="903342" y="3113969"/>
                  <a:pt x="902390" y="3124447"/>
                </a:cubicBezTo>
                <a:cubicBezTo>
                  <a:pt x="900485" y="3146354"/>
                  <a:pt x="895722" y="3168262"/>
                  <a:pt x="893817" y="3190169"/>
                </a:cubicBezTo>
                <a:cubicBezTo>
                  <a:pt x="892865" y="3201599"/>
                  <a:pt x="893817" y="3213029"/>
                  <a:pt x="894770" y="3224459"/>
                </a:cubicBezTo>
                <a:cubicBezTo>
                  <a:pt x="898580" y="3258749"/>
                  <a:pt x="903342" y="3293039"/>
                  <a:pt x="905247" y="3328282"/>
                </a:cubicBezTo>
                <a:cubicBezTo>
                  <a:pt x="907152" y="3355904"/>
                  <a:pt x="904295" y="3383527"/>
                  <a:pt x="905247" y="3412102"/>
                </a:cubicBezTo>
                <a:cubicBezTo>
                  <a:pt x="908105" y="3485444"/>
                  <a:pt x="910962" y="3559739"/>
                  <a:pt x="913820" y="3633082"/>
                </a:cubicBezTo>
                <a:cubicBezTo>
                  <a:pt x="914772" y="3665467"/>
                  <a:pt x="917630" y="3697852"/>
                  <a:pt x="919535" y="3730237"/>
                </a:cubicBezTo>
                <a:cubicBezTo>
                  <a:pt x="919535" y="3740714"/>
                  <a:pt x="919535" y="3751192"/>
                  <a:pt x="916677" y="3760717"/>
                </a:cubicBezTo>
                <a:cubicBezTo>
                  <a:pt x="907152" y="3794054"/>
                  <a:pt x="897627" y="3827392"/>
                  <a:pt x="896675" y="3862634"/>
                </a:cubicBezTo>
                <a:cubicBezTo>
                  <a:pt x="894770" y="3919784"/>
                  <a:pt x="887150" y="3975982"/>
                  <a:pt x="883340" y="4033132"/>
                </a:cubicBezTo>
                <a:cubicBezTo>
                  <a:pt x="879530" y="4090282"/>
                  <a:pt x="874767" y="4147432"/>
                  <a:pt x="855717" y="4201724"/>
                </a:cubicBezTo>
                <a:cubicBezTo>
                  <a:pt x="845240" y="4233157"/>
                  <a:pt x="850955" y="4246492"/>
                  <a:pt x="880482" y="4262684"/>
                </a:cubicBezTo>
                <a:cubicBezTo>
                  <a:pt x="898580" y="4272209"/>
                  <a:pt x="917630" y="4279829"/>
                  <a:pt x="936680" y="4289354"/>
                </a:cubicBezTo>
                <a:cubicBezTo>
                  <a:pt x="950015" y="4296022"/>
                  <a:pt x="964302" y="4299832"/>
                  <a:pt x="979542" y="4295069"/>
                </a:cubicBezTo>
                <a:cubicBezTo>
                  <a:pt x="993830" y="4290307"/>
                  <a:pt x="1007165" y="4294117"/>
                  <a:pt x="1015737" y="4306499"/>
                </a:cubicBezTo>
                <a:cubicBezTo>
                  <a:pt x="1023357" y="4316977"/>
                  <a:pt x="1030977" y="4329359"/>
                  <a:pt x="1038597" y="4339837"/>
                </a:cubicBezTo>
                <a:cubicBezTo>
                  <a:pt x="1044312" y="4347457"/>
                  <a:pt x="1050980" y="4357934"/>
                  <a:pt x="1059552" y="4361744"/>
                </a:cubicBezTo>
                <a:cubicBezTo>
                  <a:pt x="1093842" y="4379842"/>
                  <a:pt x="1131942" y="4389367"/>
                  <a:pt x="1170995" y="4391272"/>
                </a:cubicBezTo>
                <a:cubicBezTo>
                  <a:pt x="1208142" y="4393177"/>
                  <a:pt x="1246242" y="4391272"/>
                  <a:pt x="1283390" y="4390319"/>
                </a:cubicBezTo>
                <a:cubicBezTo>
                  <a:pt x="1295772" y="4390319"/>
                  <a:pt x="1309107" y="4387462"/>
                  <a:pt x="1321490" y="4385557"/>
                </a:cubicBezTo>
                <a:cubicBezTo>
                  <a:pt x="1336730" y="4382699"/>
                  <a:pt x="1342445" y="4370317"/>
                  <a:pt x="1333872" y="4358887"/>
                </a:cubicBezTo>
                <a:cubicBezTo>
                  <a:pt x="1325300" y="4348409"/>
                  <a:pt x="1323395" y="4336027"/>
                  <a:pt x="1317680" y="4324597"/>
                </a:cubicBezTo>
                <a:cubicBezTo>
                  <a:pt x="1312917" y="4314119"/>
                  <a:pt x="1306250" y="4304594"/>
                  <a:pt x="1297677" y="4296974"/>
                </a:cubicBezTo>
                <a:cubicBezTo>
                  <a:pt x="1286247" y="4286497"/>
                  <a:pt x="1273865" y="4274114"/>
                  <a:pt x="1258625" y="4268399"/>
                </a:cubicBezTo>
                <a:cubicBezTo>
                  <a:pt x="1228145" y="4256017"/>
                  <a:pt x="1207190" y="4235062"/>
                  <a:pt x="1196712" y="4203629"/>
                </a:cubicBezTo>
                <a:cubicBezTo>
                  <a:pt x="1196712" y="4202677"/>
                  <a:pt x="1195760" y="4202677"/>
                  <a:pt x="1195760" y="4201724"/>
                </a:cubicBezTo>
                <a:cubicBezTo>
                  <a:pt x="1188140" y="4180769"/>
                  <a:pt x="1179567" y="4159814"/>
                  <a:pt x="1173852" y="4137907"/>
                </a:cubicBezTo>
                <a:cubicBezTo>
                  <a:pt x="1167185" y="4113142"/>
                  <a:pt x="1165280" y="4087424"/>
                  <a:pt x="1159565" y="4061707"/>
                </a:cubicBezTo>
                <a:cubicBezTo>
                  <a:pt x="1154802" y="4041704"/>
                  <a:pt x="1151945" y="4021702"/>
                  <a:pt x="1165280" y="4002652"/>
                </a:cubicBezTo>
                <a:cubicBezTo>
                  <a:pt x="1170995" y="3994079"/>
                  <a:pt x="1170995" y="3981697"/>
                  <a:pt x="1172900" y="3971219"/>
                </a:cubicBezTo>
                <a:cubicBezTo>
                  <a:pt x="1177662" y="3938834"/>
                  <a:pt x="1181472" y="3907402"/>
                  <a:pt x="1185282" y="3875017"/>
                </a:cubicBezTo>
                <a:cubicBezTo>
                  <a:pt x="1188140" y="3853109"/>
                  <a:pt x="1192902" y="3830249"/>
                  <a:pt x="1194807" y="3808342"/>
                </a:cubicBezTo>
                <a:cubicBezTo>
                  <a:pt x="1198617" y="3763574"/>
                  <a:pt x="1201475" y="3719759"/>
                  <a:pt x="1204332" y="3674992"/>
                </a:cubicBezTo>
                <a:cubicBezTo>
                  <a:pt x="1204332" y="3670229"/>
                  <a:pt x="1205285" y="3666419"/>
                  <a:pt x="1206237" y="3661657"/>
                </a:cubicBezTo>
                <a:cubicBezTo>
                  <a:pt x="1216715" y="3607364"/>
                  <a:pt x="1222430" y="3553072"/>
                  <a:pt x="1226240" y="3498779"/>
                </a:cubicBezTo>
                <a:cubicBezTo>
                  <a:pt x="1227192" y="3477824"/>
                  <a:pt x="1230050" y="3457822"/>
                  <a:pt x="1231002" y="3436867"/>
                </a:cubicBezTo>
                <a:cubicBezTo>
                  <a:pt x="1231955" y="3428294"/>
                  <a:pt x="1231002" y="3419722"/>
                  <a:pt x="1230050" y="3412102"/>
                </a:cubicBezTo>
                <a:cubicBezTo>
                  <a:pt x="1229097" y="3399719"/>
                  <a:pt x="1225287" y="3386384"/>
                  <a:pt x="1225287" y="3374002"/>
                </a:cubicBezTo>
                <a:cubicBezTo>
                  <a:pt x="1224335" y="3347332"/>
                  <a:pt x="1224335" y="3320662"/>
                  <a:pt x="1225287" y="3293992"/>
                </a:cubicBezTo>
                <a:cubicBezTo>
                  <a:pt x="1226240" y="3280657"/>
                  <a:pt x="1229097" y="3267322"/>
                  <a:pt x="1231955" y="3253987"/>
                </a:cubicBezTo>
                <a:cubicBezTo>
                  <a:pt x="1233860" y="3243509"/>
                  <a:pt x="1238622" y="3233032"/>
                  <a:pt x="1239575" y="3222554"/>
                </a:cubicBezTo>
                <a:cubicBezTo>
                  <a:pt x="1243385" y="3188264"/>
                  <a:pt x="1245290" y="3154927"/>
                  <a:pt x="1248147" y="3120637"/>
                </a:cubicBezTo>
                <a:cubicBezTo>
                  <a:pt x="1248147" y="3116827"/>
                  <a:pt x="1249100" y="3113017"/>
                  <a:pt x="1250052" y="3109207"/>
                </a:cubicBezTo>
                <a:cubicBezTo>
                  <a:pt x="1254815" y="3079679"/>
                  <a:pt x="1258625" y="3049199"/>
                  <a:pt x="1263387" y="3019672"/>
                </a:cubicBezTo>
                <a:cubicBezTo>
                  <a:pt x="1267197" y="2996812"/>
                  <a:pt x="1270055" y="2973952"/>
                  <a:pt x="1274817" y="2951092"/>
                </a:cubicBezTo>
                <a:cubicBezTo>
                  <a:pt x="1279580" y="2928232"/>
                  <a:pt x="1288152" y="2906324"/>
                  <a:pt x="1287200" y="2882512"/>
                </a:cubicBezTo>
                <a:cubicBezTo>
                  <a:pt x="1287200" y="2875844"/>
                  <a:pt x="1288152" y="2868224"/>
                  <a:pt x="1289105" y="2861557"/>
                </a:cubicBezTo>
                <a:cubicBezTo>
                  <a:pt x="1293867" y="2829172"/>
                  <a:pt x="1297677" y="2796787"/>
                  <a:pt x="1302440" y="2764402"/>
                </a:cubicBezTo>
                <a:cubicBezTo>
                  <a:pt x="1304345" y="2752019"/>
                  <a:pt x="1306250" y="2740589"/>
                  <a:pt x="1308155" y="2728207"/>
                </a:cubicBezTo>
                <a:cubicBezTo>
                  <a:pt x="1311012" y="2710109"/>
                  <a:pt x="1315775" y="2692012"/>
                  <a:pt x="1317680" y="2672962"/>
                </a:cubicBezTo>
                <a:cubicBezTo>
                  <a:pt x="1322442" y="2634862"/>
                  <a:pt x="1332920" y="2596762"/>
                  <a:pt x="1328157" y="2557709"/>
                </a:cubicBezTo>
                <a:cubicBezTo>
                  <a:pt x="1328157" y="2556757"/>
                  <a:pt x="1328157" y="2554852"/>
                  <a:pt x="1329110" y="2553899"/>
                </a:cubicBezTo>
                <a:cubicBezTo>
                  <a:pt x="1330062" y="2542469"/>
                  <a:pt x="1336730" y="2536754"/>
                  <a:pt x="1348160" y="2535802"/>
                </a:cubicBezTo>
                <a:cubicBezTo>
                  <a:pt x="1384355" y="2531992"/>
                  <a:pt x="1416740" y="2517704"/>
                  <a:pt x="1445315" y="2494844"/>
                </a:cubicBezTo>
                <a:cubicBezTo>
                  <a:pt x="1463412" y="2480557"/>
                  <a:pt x="1479605" y="2465317"/>
                  <a:pt x="1474842" y="2438647"/>
                </a:cubicBezTo>
                <a:cubicBezTo>
                  <a:pt x="1471985" y="2422454"/>
                  <a:pt x="1471985" y="2405309"/>
                  <a:pt x="1470080" y="2388164"/>
                </a:cubicBezTo>
                <a:cubicBezTo>
                  <a:pt x="1469127" y="2375782"/>
                  <a:pt x="1468175" y="2363399"/>
                  <a:pt x="1468175" y="2351017"/>
                </a:cubicBezTo>
                <a:cubicBezTo>
                  <a:pt x="1465317" y="2232907"/>
                  <a:pt x="1472937" y="2115749"/>
                  <a:pt x="1460555" y="1997639"/>
                </a:cubicBezTo>
                <a:cubicBezTo>
                  <a:pt x="1459602" y="1990972"/>
                  <a:pt x="1460555" y="1983352"/>
                  <a:pt x="1460555" y="1976684"/>
                </a:cubicBezTo>
                <a:cubicBezTo>
                  <a:pt x="1460555" y="1966207"/>
                  <a:pt x="1463412" y="1957634"/>
                  <a:pt x="1471985" y="1951919"/>
                </a:cubicBezTo>
                <a:cubicBezTo>
                  <a:pt x="1483415" y="1943347"/>
                  <a:pt x="1491987" y="1932869"/>
                  <a:pt x="1495797" y="1918582"/>
                </a:cubicBezTo>
                <a:cubicBezTo>
                  <a:pt x="1499607" y="1906199"/>
                  <a:pt x="1507227" y="1895722"/>
                  <a:pt x="1513895" y="1884292"/>
                </a:cubicBezTo>
                <a:cubicBezTo>
                  <a:pt x="1533897" y="1853812"/>
                  <a:pt x="1554852" y="1825237"/>
                  <a:pt x="1573902" y="1793804"/>
                </a:cubicBezTo>
                <a:cubicBezTo>
                  <a:pt x="1584380" y="1776659"/>
                  <a:pt x="1590095" y="1757609"/>
                  <a:pt x="1599620" y="1739512"/>
                </a:cubicBezTo>
                <a:cubicBezTo>
                  <a:pt x="1631052" y="1679504"/>
                  <a:pt x="1663437" y="1621402"/>
                  <a:pt x="1692965" y="1561394"/>
                </a:cubicBezTo>
                <a:cubicBezTo>
                  <a:pt x="1703442" y="1539487"/>
                  <a:pt x="1712967" y="1515674"/>
                  <a:pt x="1714872" y="1491862"/>
                </a:cubicBezTo>
                <a:cubicBezTo>
                  <a:pt x="1716777" y="1463287"/>
                  <a:pt x="1723445" y="1435664"/>
                  <a:pt x="1729160" y="1408042"/>
                </a:cubicBezTo>
                <a:cubicBezTo>
                  <a:pt x="1737732" y="1383277"/>
                  <a:pt x="1743447" y="1357559"/>
                  <a:pt x="1732970" y="1329937"/>
                </a:cubicBezTo>
                <a:close/>
                <a:moveTo>
                  <a:pt x="373752" y="1452809"/>
                </a:moveTo>
                <a:cubicBezTo>
                  <a:pt x="373752" y="1455667"/>
                  <a:pt x="368990" y="1457572"/>
                  <a:pt x="367085" y="1460429"/>
                </a:cubicBezTo>
                <a:cubicBezTo>
                  <a:pt x="365180" y="1458524"/>
                  <a:pt x="361370" y="1455667"/>
                  <a:pt x="361370" y="1453762"/>
                </a:cubicBezTo>
                <a:cubicBezTo>
                  <a:pt x="358512" y="1418519"/>
                  <a:pt x="334700" y="1394707"/>
                  <a:pt x="319460" y="1365179"/>
                </a:cubicBezTo>
                <a:cubicBezTo>
                  <a:pt x="317555" y="1360417"/>
                  <a:pt x="313745" y="1356607"/>
                  <a:pt x="310887" y="1351844"/>
                </a:cubicBezTo>
                <a:cubicBezTo>
                  <a:pt x="307077" y="1346129"/>
                  <a:pt x="307077" y="1340414"/>
                  <a:pt x="311840" y="1334699"/>
                </a:cubicBezTo>
                <a:cubicBezTo>
                  <a:pt x="322317" y="1322317"/>
                  <a:pt x="331842" y="1309934"/>
                  <a:pt x="343272" y="1297552"/>
                </a:cubicBezTo>
                <a:cubicBezTo>
                  <a:pt x="354702" y="1285169"/>
                  <a:pt x="360417" y="1285169"/>
                  <a:pt x="367085" y="1301362"/>
                </a:cubicBezTo>
                <a:cubicBezTo>
                  <a:pt x="372800" y="1315649"/>
                  <a:pt x="375657" y="1331842"/>
                  <a:pt x="377562" y="1348034"/>
                </a:cubicBezTo>
                <a:cubicBezTo>
                  <a:pt x="379467" y="1358512"/>
                  <a:pt x="377562" y="1369942"/>
                  <a:pt x="377562" y="1381372"/>
                </a:cubicBezTo>
                <a:cubicBezTo>
                  <a:pt x="378515" y="1381372"/>
                  <a:pt x="379467" y="1381372"/>
                  <a:pt x="381372" y="1381372"/>
                </a:cubicBezTo>
                <a:cubicBezTo>
                  <a:pt x="378515" y="1404232"/>
                  <a:pt x="376610" y="1428044"/>
                  <a:pt x="373752" y="1452809"/>
                </a:cubicBezTo>
                <a:close/>
                <a:moveTo>
                  <a:pt x="575682" y="1686172"/>
                </a:moveTo>
                <a:cubicBezTo>
                  <a:pt x="570920" y="1693792"/>
                  <a:pt x="565205" y="1700459"/>
                  <a:pt x="559490" y="1708079"/>
                </a:cubicBezTo>
                <a:cubicBezTo>
                  <a:pt x="532820" y="1744274"/>
                  <a:pt x="506150" y="1781422"/>
                  <a:pt x="480432" y="1817617"/>
                </a:cubicBezTo>
                <a:cubicBezTo>
                  <a:pt x="477575" y="1821427"/>
                  <a:pt x="477575" y="1828094"/>
                  <a:pt x="476622" y="1834762"/>
                </a:cubicBezTo>
                <a:cubicBezTo>
                  <a:pt x="465192" y="1832857"/>
                  <a:pt x="453762" y="1830952"/>
                  <a:pt x="437570" y="1828094"/>
                </a:cubicBezTo>
                <a:cubicBezTo>
                  <a:pt x="449000" y="1814759"/>
                  <a:pt x="457572" y="1803329"/>
                  <a:pt x="466145" y="1792852"/>
                </a:cubicBezTo>
                <a:cubicBezTo>
                  <a:pt x="496625" y="1757609"/>
                  <a:pt x="527105" y="1723319"/>
                  <a:pt x="557585" y="1688077"/>
                </a:cubicBezTo>
                <a:cubicBezTo>
                  <a:pt x="560442" y="1684267"/>
                  <a:pt x="564252" y="1681409"/>
                  <a:pt x="567110" y="1678552"/>
                </a:cubicBezTo>
                <a:cubicBezTo>
                  <a:pt x="569015" y="1677599"/>
                  <a:pt x="572825" y="1677599"/>
                  <a:pt x="573777" y="1678552"/>
                </a:cubicBezTo>
                <a:cubicBezTo>
                  <a:pt x="575682" y="1680457"/>
                  <a:pt x="576635" y="1685219"/>
                  <a:pt x="575682" y="1686172"/>
                </a:cubicBezTo>
                <a:close/>
                <a:moveTo>
                  <a:pt x="889055" y="1877624"/>
                </a:moveTo>
                <a:cubicBezTo>
                  <a:pt x="889055" y="1874767"/>
                  <a:pt x="889055" y="1872862"/>
                  <a:pt x="890007" y="1871909"/>
                </a:cubicBezTo>
                <a:cubicBezTo>
                  <a:pt x="907152" y="1852859"/>
                  <a:pt x="907152" y="1849049"/>
                  <a:pt x="887150" y="1834762"/>
                </a:cubicBezTo>
                <a:cubicBezTo>
                  <a:pt x="854765" y="1812854"/>
                  <a:pt x="824285" y="1789042"/>
                  <a:pt x="789995" y="1769992"/>
                </a:cubicBezTo>
                <a:cubicBezTo>
                  <a:pt x="757610" y="1752847"/>
                  <a:pt x="722367" y="1741417"/>
                  <a:pt x="689030" y="1727129"/>
                </a:cubicBezTo>
                <a:cubicBezTo>
                  <a:pt x="677600" y="1722367"/>
                  <a:pt x="666170" y="1718557"/>
                  <a:pt x="655692" y="1712842"/>
                </a:cubicBezTo>
                <a:cubicBezTo>
                  <a:pt x="638547" y="1704269"/>
                  <a:pt x="621402" y="1693792"/>
                  <a:pt x="604257" y="1685219"/>
                </a:cubicBezTo>
                <a:cubicBezTo>
                  <a:pt x="586160" y="1675694"/>
                  <a:pt x="585207" y="1648072"/>
                  <a:pt x="602352" y="1636642"/>
                </a:cubicBezTo>
                <a:cubicBezTo>
                  <a:pt x="608067" y="1632832"/>
                  <a:pt x="614735" y="1630927"/>
                  <a:pt x="618545" y="1626164"/>
                </a:cubicBezTo>
                <a:cubicBezTo>
                  <a:pt x="623307" y="1621402"/>
                  <a:pt x="625212" y="1614734"/>
                  <a:pt x="628070" y="1608067"/>
                </a:cubicBezTo>
                <a:cubicBezTo>
                  <a:pt x="631880" y="1599494"/>
                  <a:pt x="632832" y="1589017"/>
                  <a:pt x="637595" y="1581397"/>
                </a:cubicBezTo>
                <a:cubicBezTo>
                  <a:pt x="658550" y="1549012"/>
                  <a:pt x="683315" y="1519484"/>
                  <a:pt x="711890" y="1492814"/>
                </a:cubicBezTo>
                <a:cubicBezTo>
                  <a:pt x="749990" y="1455667"/>
                  <a:pt x="771897" y="1408042"/>
                  <a:pt x="788090" y="1357559"/>
                </a:cubicBezTo>
                <a:cubicBezTo>
                  <a:pt x="812855" y="1278502"/>
                  <a:pt x="823332" y="1197539"/>
                  <a:pt x="821427" y="1114672"/>
                </a:cubicBezTo>
                <a:cubicBezTo>
                  <a:pt x="819522" y="1039424"/>
                  <a:pt x="820475" y="964177"/>
                  <a:pt x="819522" y="889882"/>
                </a:cubicBezTo>
                <a:cubicBezTo>
                  <a:pt x="818570" y="839399"/>
                  <a:pt x="815712" y="788917"/>
                  <a:pt x="813807" y="738434"/>
                </a:cubicBezTo>
                <a:cubicBezTo>
                  <a:pt x="813807" y="732719"/>
                  <a:pt x="813807" y="726052"/>
                  <a:pt x="813807" y="720337"/>
                </a:cubicBezTo>
                <a:cubicBezTo>
                  <a:pt x="815712" y="719384"/>
                  <a:pt x="817617" y="719384"/>
                  <a:pt x="818570" y="718432"/>
                </a:cubicBezTo>
                <a:cubicBezTo>
                  <a:pt x="833810" y="750817"/>
                  <a:pt x="848097" y="783202"/>
                  <a:pt x="863337" y="815587"/>
                </a:cubicBezTo>
                <a:cubicBezTo>
                  <a:pt x="864290" y="815587"/>
                  <a:pt x="865242" y="814634"/>
                  <a:pt x="866195" y="814634"/>
                </a:cubicBezTo>
                <a:cubicBezTo>
                  <a:pt x="860480" y="800347"/>
                  <a:pt x="853812" y="786059"/>
                  <a:pt x="848097" y="771772"/>
                </a:cubicBezTo>
                <a:cubicBezTo>
                  <a:pt x="841430" y="756532"/>
                  <a:pt x="836667" y="741292"/>
                  <a:pt x="828095" y="727004"/>
                </a:cubicBezTo>
                <a:cubicBezTo>
                  <a:pt x="809045" y="692714"/>
                  <a:pt x="809997" y="654614"/>
                  <a:pt x="810950" y="617467"/>
                </a:cubicBezTo>
                <a:cubicBezTo>
                  <a:pt x="810950" y="605084"/>
                  <a:pt x="811902" y="592702"/>
                  <a:pt x="812855" y="580319"/>
                </a:cubicBezTo>
                <a:cubicBezTo>
                  <a:pt x="813807" y="571747"/>
                  <a:pt x="815712" y="564127"/>
                  <a:pt x="816665" y="556507"/>
                </a:cubicBezTo>
                <a:cubicBezTo>
                  <a:pt x="818570" y="555554"/>
                  <a:pt x="819522" y="555554"/>
                  <a:pt x="821427" y="554602"/>
                </a:cubicBezTo>
                <a:cubicBezTo>
                  <a:pt x="832857" y="567937"/>
                  <a:pt x="844287" y="581272"/>
                  <a:pt x="856670" y="594607"/>
                </a:cubicBezTo>
                <a:cubicBezTo>
                  <a:pt x="872862" y="613657"/>
                  <a:pt x="887150" y="635564"/>
                  <a:pt x="913820" y="638422"/>
                </a:cubicBezTo>
                <a:cubicBezTo>
                  <a:pt x="942395" y="642232"/>
                  <a:pt x="956682" y="661282"/>
                  <a:pt x="974780" y="679379"/>
                </a:cubicBezTo>
                <a:cubicBezTo>
                  <a:pt x="981447" y="686047"/>
                  <a:pt x="984305" y="689857"/>
                  <a:pt x="973827" y="696524"/>
                </a:cubicBezTo>
                <a:cubicBezTo>
                  <a:pt x="964302" y="702239"/>
                  <a:pt x="956682" y="711764"/>
                  <a:pt x="950015" y="721289"/>
                </a:cubicBezTo>
                <a:cubicBezTo>
                  <a:pt x="931917" y="746054"/>
                  <a:pt x="914772" y="770819"/>
                  <a:pt x="899532" y="797489"/>
                </a:cubicBezTo>
                <a:cubicBezTo>
                  <a:pt x="910010" y="785107"/>
                  <a:pt x="920487" y="772724"/>
                  <a:pt x="930012" y="759389"/>
                </a:cubicBezTo>
                <a:cubicBezTo>
                  <a:pt x="935727" y="751769"/>
                  <a:pt x="939537" y="749864"/>
                  <a:pt x="945252" y="759389"/>
                </a:cubicBezTo>
                <a:cubicBezTo>
                  <a:pt x="952872" y="771772"/>
                  <a:pt x="961445" y="784154"/>
                  <a:pt x="954777" y="800347"/>
                </a:cubicBezTo>
                <a:cubicBezTo>
                  <a:pt x="913820" y="910837"/>
                  <a:pt x="909057" y="1026089"/>
                  <a:pt x="910962" y="1142294"/>
                </a:cubicBezTo>
                <a:cubicBezTo>
                  <a:pt x="913820" y="1260404"/>
                  <a:pt x="913820" y="1377562"/>
                  <a:pt x="917630" y="1495672"/>
                </a:cubicBezTo>
                <a:cubicBezTo>
                  <a:pt x="920487" y="1589017"/>
                  <a:pt x="924297" y="1683314"/>
                  <a:pt x="929060" y="1776659"/>
                </a:cubicBezTo>
                <a:cubicBezTo>
                  <a:pt x="929060" y="1785232"/>
                  <a:pt x="932870" y="1796662"/>
                  <a:pt x="938585" y="1802377"/>
                </a:cubicBezTo>
                <a:cubicBezTo>
                  <a:pt x="967160" y="1833809"/>
                  <a:pt x="996687" y="1865242"/>
                  <a:pt x="1026215" y="1895722"/>
                </a:cubicBezTo>
                <a:cubicBezTo>
                  <a:pt x="1030025" y="1899532"/>
                  <a:pt x="1033835" y="1903342"/>
                  <a:pt x="1036692" y="1909057"/>
                </a:cubicBezTo>
                <a:cubicBezTo>
                  <a:pt x="983352" y="1909057"/>
                  <a:pt x="935727" y="1897627"/>
                  <a:pt x="889055" y="1877624"/>
                </a:cubicBezTo>
                <a:close/>
                <a:moveTo>
                  <a:pt x="1279580" y="1673789"/>
                </a:moveTo>
                <a:cubicBezTo>
                  <a:pt x="1278627" y="1698554"/>
                  <a:pt x="1274817" y="1723319"/>
                  <a:pt x="1275770" y="1747132"/>
                </a:cubicBezTo>
                <a:cubicBezTo>
                  <a:pt x="1275770" y="1771897"/>
                  <a:pt x="1267197" y="1791899"/>
                  <a:pt x="1250052" y="1809044"/>
                </a:cubicBezTo>
                <a:cubicBezTo>
                  <a:pt x="1229097" y="1829047"/>
                  <a:pt x="1208142" y="1850002"/>
                  <a:pt x="1188140" y="1870004"/>
                </a:cubicBezTo>
                <a:cubicBezTo>
                  <a:pt x="1177662" y="1880482"/>
                  <a:pt x="1170042" y="1891912"/>
                  <a:pt x="1170042" y="1907152"/>
                </a:cubicBezTo>
                <a:cubicBezTo>
                  <a:pt x="1170042" y="1911914"/>
                  <a:pt x="1165280" y="1917629"/>
                  <a:pt x="1160517" y="1919534"/>
                </a:cubicBezTo>
                <a:cubicBezTo>
                  <a:pt x="1154802" y="1922392"/>
                  <a:pt x="1148135" y="1925249"/>
                  <a:pt x="1142420" y="1924297"/>
                </a:cubicBezTo>
                <a:cubicBezTo>
                  <a:pt x="1110987" y="1922392"/>
                  <a:pt x="1079555" y="1919534"/>
                  <a:pt x="1045265" y="1916677"/>
                </a:cubicBezTo>
                <a:cubicBezTo>
                  <a:pt x="1049075" y="1910009"/>
                  <a:pt x="1050980" y="1905247"/>
                  <a:pt x="1053837" y="1901437"/>
                </a:cubicBezTo>
                <a:cubicBezTo>
                  <a:pt x="1079555" y="1868099"/>
                  <a:pt x="1106225" y="1835714"/>
                  <a:pt x="1132895" y="1803329"/>
                </a:cubicBezTo>
                <a:cubicBezTo>
                  <a:pt x="1140515" y="1793804"/>
                  <a:pt x="1144325" y="1784279"/>
                  <a:pt x="1143372" y="1770944"/>
                </a:cubicBezTo>
                <a:cubicBezTo>
                  <a:pt x="1141467" y="1735702"/>
                  <a:pt x="1139562" y="1701412"/>
                  <a:pt x="1137657" y="1666169"/>
                </a:cubicBezTo>
                <a:cubicBezTo>
                  <a:pt x="1134800" y="1612829"/>
                  <a:pt x="1133847" y="1558537"/>
                  <a:pt x="1130037" y="1505197"/>
                </a:cubicBezTo>
                <a:cubicBezTo>
                  <a:pt x="1126227" y="1435664"/>
                  <a:pt x="1121465" y="1366132"/>
                  <a:pt x="1115750" y="1296599"/>
                </a:cubicBezTo>
                <a:cubicBezTo>
                  <a:pt x="1110035" y="1228019"/>
                  <a:pt x="1103367" y="1160392"/>
                  <a:pt x="1094795" y="1091812"/>
                </a:cubicBezTo>
                <a:cubicBezTo>
                  <a:pt x="1084317" y="1006087"/>
                  <a:pt x="1071935" y="920362"/>
                  <a:pt x="1037645" y="839399"/>
                </a:cubicBezTo>
                <a:cubicBezTo>
                  <a:pt x="1029072" y="820349"/>
                  <a:pt x="1024310" y="800347"/>
                  <a:pt x="1019547" y="780344"/>
                </a:cubicBezTo>
                <a:cubicBezTo>
                  <a:pt x="1018595" y="774629"/>
                  <a:pt x="1020500" y="767009"/>
                  <a:pt x="1024310" y="761294"/>
                </a:cubicBezTo>
                <a:cubicBezTo>
                  <a:pt x="1028120" y="755579"/>
                  <a:pt x="1034787" y="751769"/>
                  <a:pt x="1042407" y="744149"/>
                </a:cubicBezTo>
                <a:cubicBezTo>
                  <a:pt x="1051932" y="766057"/>
                  <a:pt x="1060505" y="785107"/>
                  <a:pt x="1069077" y="806062"/>
                </a:cubicBezTo>
                <a:cubicBezTo>
                  <a:pt x="1065267" y="773677"/>
                  <a:pt x="1037645" y="721289"/>
                  <a:pt x="1014785" y="699382"/>
                </a:cubicBezTo>
                <a:cubicBezTo>
                  <a:pt x="1003355" y="688904"/>
                  <a:pt x="1003355" y="687952"/>
                  <a:pt x="1015737" y="677474"/>
                </a:cubicBezTo>
                <a:cubicBezTo>
                  <a:pt x="1033835" y="662234"/>
                  <a:pt x="1051932" y="647947"/>
                  <a:pt x="1068125" y="631754"/>
                </a:cubicBezTo>
                <a:cubicBezTo>
                  <a:pt x="1084317" y="615562"/>
                  <a:pt x="1095747" y="596512"/>
                  <a:pt x="1096700" y="571747"/>
                </a:cubicBezTo>
                <a:cubicBezTo>
                  <a:pt x="1096700" y="565079"/>
                  <a:pt x="1099557" y="559364"/>
                  <a:pt x="1102415" y="552697"/>
                </a:cubicBezTo>
                <a:cubicBezTo>
                  <a:pt x="1111940" y="569842"/>
                  <a:pt x="1122417" y="586987"/>
                  <a:pt x="1120512" y="606989"/>
                </a:cubicBezTo>
                <a:cubicBezTo>
                  <a:pt x="1116702" y="651757"/>
                  <a:pt x="1111940" y="697477"/>
                  <a:pt x="1107177" y="742244"/>
                </a:cubicBezTo>
                <a:cubicBezTo>
                  <a:pt x="1106225" y="748912"/>
                  <a:pt x="1105272" y="754627"/>
                  <a:pt x="1108130" y="761294"/>
                </a:cubicBezTo>
                <a:cubicBezTo>
                  <a:pt x="1114797" y="714622"/>
                  <a:pt x="1120512" y="667949"/>
                  <a:pt x="1127180" y="621277"/>
                </a:cubicBezTo>
                <a:cubicBezTo>
                  <a:pt x="1150992" y="690809"/>
                  <a:pt x="1176710" y="758437"/>
                  <a:pt x="1187187" y="829874"/>
                </a:cubicBezTo>
                <a:cubicBezTo>
                  <a:pt x="1194807" y="886072"/>
                  <a:pt x="1212905" y="939412"/>
                  <a:pt x="1228145" y="993704"/>
                </a:cubicBezTo>
                <a:cubicBezTo>
                  <a:pt x="1240527" y="1037519"/>
                  <a:pt x="1247195" y="1082287"/>
                  <a:pt x="1246242" y="1128007"/>
                </a:cubicBezTo>
                <a:cubicBezTo>
                  <a:pt x="1244337" y="1207064"/>
                  <a:pt x="1252910" y="1285169"/>
                  <a:pt x="1270055" y="1363274"/>
                </a:cubicBezTo>
                <a:cubicBezTo>
                  <a:pt x="1274817" y="1384229"/>
                  <a:pt x="1274817" y="1405184"/>
                  <a:pt x="1276722" y="1427092"/>
                </a:cubicBezTo>
                <a:cubicBezTo>
                  <a:pt x="1279580" y="1463287"/>
                  <a:pt x="1284342" y="1499482"/>
                  <a:pt x="1284342" y="1534724"/>
                </a:cubicBezTo>
                <a:cubicBezTo>
                  <a:pt x="1284342" y="1581397"/>
                  <a:pt x="1281485" y="1628069"/>
                  <a:pt x="1279580" y="1673789"/>
                </a:cubicBezTo>
                <a:close/>
                <a:moveTo>
                  <a:pt x="1437695" y="1289932"/>
                </a:moveTo>
                <a:cubicBezTo>
                  <a:pt x="1439600" y="1289932"/>
                  <a:pt x="1440552" y="1288979"/>
                  <a:pt x="1442457" y="1288979"/>
                </a:cubicBezTo>
                <a:cubicBezTo>
                  <a:pt x="1444362" y="1292789"/>
                  <a:pt x="1446267" y="1296599"/>
                  <a:pt x="1447220" y="1300409"/>
                </a:cubicBezTo>
                <a:cubicBezTo>
                  <a:pt x="1448172" y="1308982"/>
                  <a:pt x="1448172" y="1318507"/>
                  <a:pt x="1448172" y="1327079"/>
                </a:cubicBezTo>
                <a:cubicBezTo>
                  <a:pt x="1446267" y="1352797"/>
                  <a:pt x="1451030" y="1375657"/>
                  <a:pt x="1470080" y="1394707"/>
                </a:cubicBezTo>
                <a:cubicBezTo>
                  <a:pt x="1481510" y="1406137"/>
                  <a:pt x="1481510" y="1418519"/>
                  <a:pt x="1476747" y="1433759"/>
                </a:cubicBezTo>
                <a:cubicBezTo>
                  <a:pt x="1469127" y="1457572"/>
                  <a:pt x="1453887" y="1476622"/>
                  <a:pt x="1439600" y="1497577"/>
                </a:cubicBezTo>
                <a:cubicBezTo>
                  <a:pt x="1431980" y="1428044"/>
                  <a:pt x="1431027" y="1359464"/>
                  <a:pt x="1437695" y="1289932"/>
                </a:cubicBezTo>
                <a:close/>
                <a:moveTo>
                  <a:pt x="1475795" y="1882387"/>
                </a:moveTo>
                <a:cubicBezTo>
                  <a:pt x="1468175" y="1887149"/>
                  <a:pt x="1465317" y="1880482"/>
                  <a:pt x="1462460" y="1874767"/>
                </a:cubicBezTo>
                <a:cubicBezTo>
                  <a:pt x="1438647" y="1833809"/>
                  <a:pt x="1411977" y="1796662"/>
                  <a:pt x="1371972" y="1769992"/>
                </a:cubicBezTo>
                <a:cubicBezTo>
                  <a:pt x="1360542" y="1762372"/>
                  <a:pt x="1348160" y="1756657"/>
                  <a:pt x="1336730" y="1750942"/>
                </a:cubicBezTo>
                <a:cubicBezTo>
                  <a:pt x="1331015" y="1748084"/>
                  <a:pt x="1325300" y="1746179"/>
                  <a:pt x="1319585" y="1744274"/>
                </a:cubicBezTo>
                <a:cubicBezTo>
                  <a:pt x="1319585" y="1742369"/>
                  <a:pt x="1320537" y="1740464"/>
                  <a:pt x="1320537" y="1738559"/>
                </a:cubicBezTo>
                <a:cubicBezTo>
                  <a:pt x="1326252" y="1739512"/>
                  <a:pt x="1331967" y="1738559"/>
                  <a:pt x="1337682" y="1740464"/>
                </a:cubicBezTo>
                <a:cubicBezTo>
                  <a:pt x="1367210" y="1749989"/>
                  <a:pt x="1395785" y="1762372"/>
                  <a:pt x="1416740" y="1788089"/>
                </a:cubicBezTo>
                <a:cubicBezTo>
                  <a:pt x="1434837" y="1809997"/>
                  <a:pt x="1454840" y="1831904"/>
                  <a:pt x="1473890" y="1853812"/>
                </a:cubicBezTo>
                <a:cubicBezTo>
                  <a:pt x="1476747" y="1857622"/>
                  <a:pt x="1478652" y="1861432"/>
                  <a:pt x="1480557" y="1865242"/>
                </a:cubicBezTo>
                <a:cubicBezTo>
                  <a:pt x="1483415" y="1872862"/>
                  <a:pt x="1482462" y="1878577"/>
                  <a:pt x="1475795" y="1882387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9" name="Group 11">
            <a:extLst>
              <a:ext uri="{FF2B5EF4-FFF2-40B4-BE49-F238E27FC236}">
                <a16:creationId xmlns:a16="http://schemas.microsoft.com/office/drawing/2014/main" xmlns="" id="{4B33E771-94DD-41C9-B495-8BE33F4B9342}"/>
              </a:ext>
            </a:extLst>
          </p:cNvPr>
          <p:cNvGrpSpPr/>
          <p:nvPr/>
        </p:nvGrpSpPr>
        <p:grpSpPr>
          <a:xfrm>
            <a:off x="797477" y="2345576"/>
            <a:ext cx="724247" cy="724247"/>
            <a:chOff x="695835" y="4456600"/>
            <a:chExt cx="1044000" cy="1044000"/>
          </a:xfrm>
        </p:grpSpPr>
        <p:sp>
          <p:nvSpPr>
            <p:cNvPr id="40" name="타원 41">
              <a:extLst>
                <a:ext uri="{FF2B5EF4-FFF2-40B4-BE49-F238E27FC236}">
                  <a16:creationId xmlns:a16="http://schemas.microsoft.com/office/drawing/2014/main" xmlns="" id="{A35CDDFD-895D-4CEB-83F1-D8D08AC9A97F}"/>
                </a:ext>
              </a:extLst>
            </p:cNvPr>
            <p:cNvSpPr/>
            <p:nvPr/>
          </p:nvSpPr>
          <p:spPr>
            <a:xfrm rot="10800000">
              <a:off x="695835" y="4456600"/>
              <a:ext cx="1044000" cy="1044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41" name="Oval 10">
              <a:extLst>
                <a:ext uri="{FF2B5EF4-FFF2-40B4-BE49-F238E27FC236}">
                  <a16:creationId xmlns:a16="http://schemas.microsoft.com/office/drawing/2014/main" xmlns="" id="{860765E7-B1B6-4DAE-90BD-8EDDE5AB209E}"/>
                </a:ext>
              </a:extLst>
            </p:cNvPr>
            <p:cNvSpPr/>
            <p:nvPr/>
          </p:nvSpPr>
          <p:spPr>
            <a:xfrm rot="10800000">
              <a:off x="780248" y="4541014"/>
              <a:ext cx="864001" cy="86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rgbClr val="0070C0"/>
                </a:solidFill>
              </a:endParaRPr>
            </a:p>
          </p:txBody>
        </p:sp>
      </p:grpSp>
      <p:sp>
        <p:nvSpPr>
          <p:cNvPr id="42" name="Frame 17">
            <a:extLst>
              <a:ext uri="{FF2B5EF4-FFF2-40B4-BE49-F238E27FC236}">
                <a16:creationId xmlns:a16="http://schemas.microsoft.com/office/drawing/2014/main" xmlns="" id="{005BE8E3-271A-493C-B03F-5C13414F20F3}"/>
              </a:ext>
            </a:extLst>
          </p:cNvPr>
          <p:cNvSpPr/>
          <p:nvPr/>
        </p:nvSpPr>
        <p:spPr>
          <a:xfrm>
            <a:off x="1016230" y="2561309"/>
            <a:ext cx="299035" cy="29903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3" name="TextBox 38">
            <a:extLst>
              <a:ext uri="{FF2B5EF4-FFF2-40B4-BE49-F238E27FC236}">
                <a16:creationId xmlns:a16="http://schemas.microsoft.com/office/drawing/2014/main" xmlns="" id="{AE87A30B-D8A6-421D-9E8E-6AF9070CC84D}"/>
              </a:ext>
            </a:extLst>
          </p:cNvPr>
          <p:cNvSpPr txBox="1"/>
          <p:nvPr/>
        </p:nvSpPr>
        <p:spPr>
          <a:xfrm>
            <a:off x="1715301" y="2421479"/>
            <a:ext cx="2614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Vrai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objectif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37">
            <a:extLst>
              <a:ext uri="{FF2B5EF4-FFF2-40B4-BE49-F238E27FC236}">
                <a16:creationId xmlns:a16="http://schemas.microsoft.com/office/drawing/2014/main" xmlns="" id="{E950DA73-6956-426C-B850-FEA2E4664C94}"/>
              </a:ext>
            </a:extLst>
          </p:cNvPr>
          <p:cNvSpPr txBox="1"/>
          <p:nvPr/>
        </p:nvSpPr>
        <p:spPr>
          <a:xfrm>
            <a:off x="1806602" y="4459447"/>
            <a:ext cx="2614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Faux </a:t>
            </a:r>
            <a:r>
              <a:rPr lang="en-US" altLang="ko-K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objectif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5" name="Group 5">
            <a:extLst>
              <a:ext uri="{FF2B5EF4-FFF2-40B4-BE49-F238E27FC236}">
                <a16:creationId xmlns:a16="http://schemas.microsoft.com/office/drawing/2014/main" xmlns="" id="{B33B3530-5BA4-4C22-A618-0C31895A976B}"/>
              </a:ext>
            </a:extLst>
          </p:cNvPr>
          <p:cNvGrpSpPr/>
          <p:nvPr/>
        </p:nvGrpSpPr>
        <p:grpSpPr>
          <a:xfrm>
            <a:off x="855442" y="4332032"/>
            <a:ext cx="724247" cy="724247"/>
            <a:chOff x="1301394" y="1859000"/>
            <a:chExt cx="1044000" cy="1044000"/>
          </a:xfrm>
        </p:grpSpPr>
        <p:sp>
          <p:nvSpPr>
            <p:cNvPr id="46" name="타원 41">
              <a:extLst>
                <a:ext uri="{FF2B5EF4-FFF2-40B4-BE49-F238E27FC236}">
                  <a16:creationId xmlns:a16="http://schemas.microsoft.com/office/drawing/2014/main" xmlns="" id="{D5CA22B3-731E-474E-97E9-EB660277E088}"/>
                </a:ext>
              </a:extLst>
            </p:cNvPr>
            <p:cNvSpPr/>
            <p:nvPr/>
          </p:nvSpPr>
          <p:spPr>
            <a:xfrm rot="10800000">
              <a:off x="1301394" y="1859000"/>
              <a:ext cx="1044000" cy="1044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47" name="Oval 10">
              <a:extLst>
                <a:ext uri="{FF2B5EF4-FFF2-40B4-BE49-F238E27FC236}">
                  <a16:creationId xmlns:a16="http://schemas.microsoft.com/office/drawing/2014/main" xmlns="" id="{DABD9A6F-92D8-4B6D-8923-23986EB5B2FB}"/>
                </a:ext>
              </a:extLst>
            </p:cNvPr>
            <p:cNvSpPr/>
            <p:nvPr/>
          </p:nvSpPr>
          <p:spPr>
            <a:xfrm rot="10800000">
              <a:off x="1385808" y="1943414"/>
              <a:ext cx="864000" cy="86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rgbClr val="0070C0"/>
                </a:solidFill>
              </a:endParaRPr>
            </a:p>
          </p:txBody>
        </p:sp>
      </p:grpSp>
      <p:sp>
        <p:nvSpPr>
          <p:cNvPr id="48" name="Parallelogram 15">
            <a:extLst>
              <a:ext uri="{FF2B5EF4-FFF2-40B4-BE49-F238E27FC236}">
                <a16:creationId xmlns:a16="http://schemas.microsoft.com/office/drawing/2014/main" xmlns="" id="{09B82A4E-DC13-4A05-92D1-B63DFBB98BD3}"/>
              </a:ext>
            </a:extLst>
          </p:cNvPr>
          <p:cNvSpPr/>
          <p:nvPr/>
        </p:nvSpPr>
        <p:spPr>
          <a:xfrm flipH="1">
            <a:off x="1061095" y="4541451"/>
            <a:ext cx="323979" cy="323979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49" name="Group 26">
            <a:extLst>
              <a:ext uri="{FF2B5EF4-FFF2-40B4-BE49-F238E27FC236}">
                <a16:creationId xmlns:a16="http://schemas.microsoft.com/office/drawing/2014/main" xmlns="" id="{1636C4BD-3BDC-4384-8875-37FED719EDBB}"/>
              </a:ext>
            </a:extLst>
          </p:cNvPr>
          <p:cNvGrpSpPr/>
          <p:nvPr/>
        </p:nvGrpSpPr>
        <p:grpSpPr>
          <a:xfrm>
            <a:off x="8200483" y="3841860"/>
            <a:ext cx="566931" cy="537706"/>
            <a:chOff x="9698134" y="1858664"/>
            <a:chExt cx="1044000" cy="1044000"/>
          </a:xfrm>
        </p:grpSpPr>
        <p:sp>
          <p:nvSpPr>
            <p:cNvPr id="50" name="타원 50">
              <a:extLst>
                <a:ext uri="{FF2B5EF4-FFF2-40B4-BE49-F238E27FC236}">
                  <a16:creationId xmlns:a16="http://schemas.microsoft.com/office/drawing/2014/main" xmlns="" id="{DA9CC12F-BDAD-466F-8CA8-788B61E30BA0}"/>
                </a:ext>
              </a:extLst>
            </p:cNvPr>
            <p:cNvSpPr/>
            <p:nvPr/>
          </p:nvSpPr>
          <p:spPr>
            <a:xfrm rot="10800000">
              <a:off x="9698134" y="1858664"/>
              <a:ext cx="1044000" cy="1044000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51" name="Oval 28">
              <a:extLst>
                <a:ext uri="{FF2B5EF4-FFF2-40B4-BE49-F238E27FC236}">
                  <a16:creationId xmlns:a16="http://schemas.microsoft.com/office/drawing/2014/main" xmlns="" id="{C7AEE5F8-23D0-4D38-83A7-4F79D1CD93D1}"/>
                </a:ext>
              </a:extLst>
            </p:cNvPr>
            <p:cNvSpPr/>
            <p:nvPr/>
          </p:nvSpPr>
          <p:spPr>
            <a:xfrm rot="10800000">
              <a:off x="9782548" y="1943078"/>
              <a:ext cx="864000" cy="864000"/>
            </a:xfrm>
            <a:prstGeom prst="ellipse">
              <a:avLst/>
            </a:prstGeom>
            <a:solidFill>
              <a:schemeClr val="accent4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rgbClr val="0070C0"/>
                </a:solidFill>
              </a:endParaRPr>
            </a:p>
          </p:txBody>
        </p:sp>
      </p:grpSp>
      <p:sp>
        <p:nvSpPr>
          <p:cNvPr id="52" name="Rounded Rectangle 10">
            <a:extLst>
              <a:ext uri="{FF2B5EF4-FFF2-40B4-BE49-F238E27FC236}">
                <a16:creationId xmlns:a16="http://schemas.microsoft.com/office/drawing/2014/main" xmlns="" id="{CBFBF659-28F5-485F-AEF9-5E800C8E45B5}"/>
              </a:ext>
            </a:extLst>
          </p:cNvPr>
          <p:cNvSpPr/>
          <p:nvPr/>
        </p:nvSpPr>
        <p:spPr>
          <a:xfrm>
            <a:off x="8410128" y="3995169"/>
            <a:ext cx="172192" cy="216129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880695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xmlns="" id="{257035A1-303D-444D-A430-1590AEFBAD59}"/>
              </a:ext>
            </a:extLst>
          </p:cNvPr>
          <p:cNvSpPr/>
          <p:nvPr/>
        </p:nvSpPr>
        <p:spPr>
          <a:xfrm rot="18900000">
            <a:off x="5679272" y="1820121"/>
            <a:ext cx="779420" cy="3903391"/>
          </a:xfrm>
          <a:prstGeom prst="roundRect">
            <a:avLst>
              <a:gd name="adj" fmla="val 50000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65AF1624-0402-48CA-89B9-DA9210BDCBC0}"/>
              </a:ext>
            </a:extLst>
          </p:cNvPr>
          <p:cNvSpPr/>
          <p:nvPr/>
        </p:nvSpPr>
        <p:spPr>
          <a:xfrm rot="5400000">
            <a:off x="5679272" y="1820121"/>
            <a:ext cx="779420" cy="3903391"/>
          </a:xfrm>
          <a:prstGeom prst="roundRect">
            <a:avLst>
              <a:gd name="adj" fmla="val 50000"/>
            </a:avLst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9E9621E1-7DF4-4DB6-AB8A-121F8284313E}"/>
              </a:ext>
            </a:extLst>
          </p:cNvPr>
          <p:cNvSpPr/>
          <p:nvPr/>
        </p:nvSpPr>
        <p:spPr>
          <a:xfrm rot="2700000">
            <a:off x="5679272" y="1820121"/>
            <a:ext cx="779420" cy="3903391"/>
          </a:xfrm>
          <a:prstGeom prst="roundRect">
            <a:avLst>
              <a:gd name="adj" fmla="val 50000"/>
            </a:avLst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Séance 3/ un </a:t>
            </a:r>
            <a:r>
              <a:rPr lang="en-US" dirty="0" err="1" smtClean="0"/>
              <a:t>objectif</a:t>
            </a:r>
            <a:r>
              <a:rPr lang="en-US" dirty="0" smtClean="0"/>
              <a:t> SMART</a:t>
            </a:r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7241C471-0C79-4355-A0C5-DADAE941B6DA}"/>
              </a:ext>
            </a:extLst>
          </p:cNvPr>
          <p:cNvSpPr/>
          <p:nvPr/>
        </p:nvSpPr>
        <p:spPr>
          <a:xfrm rot="18900000" flipH="1">
            <a:off x="4626962" y="4541714"/>
            <a:ext cx="683630" cy="6836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548F952B-41CE-4438-968F-6F8DA34B4BD5}"/>
              </a:ext>
            </a:extLst>
          </p:cNvPr>
          <p:cNvSpPr/>
          <p:nvPr/>
        </p:nvSpPr>
        <p:spPr>
          <a:xfrm rot="2700000" flipH="1">
            <a:off x="4625653" y="2326412"/>
            <a:ext cx="683629" cy="6836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79D68362-47BE-430D-86C1-B1F2C74585D9}"/>
              </a:ext>
            </a:extLst>
          </p:cNvPr>
          <p:cNvSpPr/>
          <p:nvPr/>
        </p:nvSpPr>
        <p:spPr>
          <a:xfrm flipH="1">
            <a:off x="4157850" y="3423835"/>
            <a:ext cx="683629" cy="6836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9F4714DB-3810-4609-BF3D-07A8B9F8695D}"/>
              </a:ext>
            </a:extLst>
          </p:cNvPr>
          <p:cNvSpPr/>
          <p:nvPr/>
        </p:nvSpPr>
        <p:spPr>
          <a:xfrm rot="2700000">
            <a:off x="6833739" y="4532189"/>
            <a:ext cx="683630" cy="6836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7A1D6A04-2FED-4DB1-BF91-860173D932E1}"/>
              </a:ext>
            </a:extLst>
          </p:cNvPr>
          <p:cNvSpPr/>
          <p:nvPr/>
        </p:nvSpPr>
        <p:spPr>
          <a:xfrm rot="18900000">
            <a:off x="6833740" y="2316887"/>
            <a:ext cx="683629" cy="68363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3D40C136-1A3B-46AE-B349-DC57BCA97596}"/>
              </a:ext>
            </a:extLst>
          </p:cNvPr>
          <p:cNvSpPr/>
          <p:nvPr/>
        </p:nvSpPr>
        <p:spPr>
          <a:xfrm>
            <a:off x="7286960" y="3423835"/>
            <a:ext cx="683629" cy="6836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0BD7213B-6C24-4462-A9E0-3E39CFCA32CD}"/>
              </a:ext>
            </a:extLst>
          </p:cNvPr>
          <p:cNvGrpSpPr/>
          <p:nvPr/>
        </p:nvGrpSpPr>
        <p:grpSpPr>
          <a:xfrm>
            <a:off x="5345392" y="3048226"/>
            <a:ext cx="1447181" cy="1447181"/>
            <a:chOff x="3957502" y="2814502"/>
            <a:chExt cx="1228997" cy="1228997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318B0ADB-C6EC-4884-89D6-691928D1FBA8}"/>
                </a:ext>
              </a:extLst>
            </p:cNvPr>
            <p:cNvSpPr/>
            <p:nvPr/>
          </p:nvSpPr>
          <p:spPr>
            <a:xfrm>
              <a:off x="3957502" y="2814502"/>
              <a:ext cx="1228997" cy="1228997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1ADC2B2E-2F31-42B2-AEA1-9AE861FB76E3}"/>
                </a:ext>
              </a:extLst>
            </p:cNvPr>
            <p:cNvSpPr/>
            <p:nvPr/>
          </p:nvSpPr>
          <p:spPr>
            <a:xfrm>
              <a:off x="4097726" y="2954727"/>
              <a:ext cx="948548" cy="948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D905679A-6039-4C37-ABF3-1EDAE6219E59}"/>
              </a:ext>
            </a:extLst>
          </p:cNvPr>
          <p:cNvGrpSpPr/>
          <p:nvPr/>
        </p:nvGrpSpPr>
        <p:grpSpPr>
          <a:xfrm>
            <a:off x="7693961" y="1592780"/>
            <a:ext cx="3168000" cy="1352207"/>
            <a:chOff x="491149" y="3343901"/>
            <a:chExt cx="2996743" cy="135220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5CAB4C25-51D5-4E5A-8DB0-530CC7962574}"/>
                </a:ext>
              </a:extLst>
            </p:cNvPr>
            <p:cNvSpPr txBox="1"/>
            <p:nvPr/>
          </p:nvSpPr>
          <p:spPr>
            <a:xfrm>
              <a:off x="491149" y="3343901"/>
              <a:ext cx="2996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Réaliste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2342EC8F-04DD-4429-9663-37DA75D2E932}"/>
                </a:ext>
              </a:extLst>
            </p:cNvPr>
            <p:cNvSpPr txBox="1"/>
            <p:nvPr/>
          </p:nvSpPr>
          <p:spPr>
            <a:xfrm>
              <a:off x="491149" y="3618890"/>
              <a:ext cx="299674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En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adéquation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avec les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moyens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de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Hakima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et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ses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competence pour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que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ça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n’aboutit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pas à un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licenciement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,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16DF7E30-7DC6-410F-B6BE-35E80A94372B}"/>
              </a:ext>
            </a:extLst>
          </p:cNvPr>
          <p:cNvGrpSpPr/>
          <p:nvPr/>
        </p:nvGrpSpPr>
        <p:grpSpPr>
          <a:xfrm>
            <a:off x="8181293" y="3304112"/>
            <a:ext cx="3169577" cy="613543"/>
            <a:chOff x="491149" y="3343901"/>
            <a:chExt cx="2564695" cy="61354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68FC8C35-857B-4768-B008-5FC18ED5327C}"/>
                </a:ext>
              </a:extLst>
            </p:cNvPr>
            <p:cNvSpPr txBox="1"/>
            <p:nvPr/>
          </p:nvSpPr>
          <p:spPr>
            <a:xfrm>
              <a:off x="491149" y="3343901"/>
              <a:ext cx="25646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Inscrit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dans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le temps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14C5F849-FB7B-4F5E-A22A-4C82316BDA2E}"/>
                </a:ext>
              </a:extLst>
            </p:cNvPr>
            <p:cNvSpPr txBox="1"/>
            <p:nvPr/>
          </p:nvSpPr>
          <p:spPr>
            <a:xfrm>
              <a:off x="491149" y="3618890"/>
              <a:ext cx="25646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Délimiter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les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tâches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et les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délais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1F9C6ABD-4F7A-4612-BDB9-ECF24C1E3921}"/>
              </a:ext>
            </a:extLst>
          </p:cNvPr>
          <p:cNvGrpSpPr/>
          <p:nvPr/>
        </p:nvGrpSpPr>
        <p:grpSpPr>
          <a:xfrm>
            <a:off x="7693961" y="5015444"/>
            <a:ext cx="3168000" cy="1352207"/>
            <a:chOff x="491149" y="3343901"/>
            <a:chExt cx="2996743" cy="135220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8FADC885-DC95-4B93-8856-B9AF213E12C9}"/>
                </a:ext>
              </a:extLst>
            </p:cNvPr>
            <p:cNvSpPr txBox="1"/>
            <p:nvPr/>
          </p:nvSpPr>
          <p:spPr>
            <a:xfrm>
              <a:off x="491149" y="3343901"/>
              <a:ext cx="2996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Ecologique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531EC4B6-7D02-430E-A8DD-63C164E8770C}"/>
                </a:ext>
              </a:extLst>
            </p:cNvPr>
            <p:cNvSpPr txBox="1"/>
            <p:nvPr/>
          </p:nvSpPr>
          <p:spPr>
            <a:xfrm>
              <a:off x="491149" y="3618890"/>
              <a:ext cx="299674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Easy to change colors, photos.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6C99D1E7-1D39-4A2E-BA27-56214EE35F50}"/>
              </a:ext>
            </a:extLst>
          </p:cNvPr>
          <p:cNvSpPr txBox="1"/>
          <p:nvPr/>
        </p:nvSpPr>
        <p:spPr>
          <a:xfrm>
            <a:off x="1354014" y="1592780"/>
            <a:ext cx="316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Spécifique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E0D3E92-426D-40DE-8CDE-D7FD1ADF6238}"/>
              </a:ext>
            </a:extLst>
          </p:cNvPr>
          <p:cNvGrpSpPr/>
          <p:nvPr/>
        </p:nvGrpSpPr>
        <p:grpSpPr>
          <a:xfrm>
            <a:off x="782515" y="3304112"/>
            <a:ext cx="3168000" cy="1844649"/>
            <a:chOff x="491149" y="3343901"/>
            <a:chExt cx="2564695" cy="184464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D9DB0D59-E141-41E2-B580-C258D90BC4A7}"/>
                </a:ext>
              </a:extLst>
            </p:cNvPr>
            <p:cNvSpPr txBox="1"/>
            <p:nvPr/>
          </p:nvSpPr>
          <p:spPr>
            <a:xfrm>
              <a:off x="491149" y="3343901"/>
              <a:ext cx="25646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Mesurable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0CC892EA-4098-45E7-AA43-74E26C730F1B}"/>
                </a:ext>
              </a:extLst>
            </p:cNvPr>
            <p:cNvSpPr txBox="1"/>
            <p:nvPr/>
          </p:nvSpPr>
          <p:spPr>
            <a:xfrm>
              <a:off x="491149" y="3618890"/>
              <a:ext cx="256469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Qualitativement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: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quand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le language sera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repectueux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et les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tâches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digne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</a:p>
            <a:p>
              <a:pPr algn="r"/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Quantitativement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: - de 3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empiètements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par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mois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Durant les 3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mois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1EEFC220-CC57-4614-A5DB-35CB25EE7B2B}"/>
              </a:ext>
            </a:extLst>
          </p:cNvPr>
          <p:cNvGrpSpPr/>
          <p:nvPr/>
        </p:nvGrpSpPr>
        <p:grpSpPr>
          <a:xfrm>
            <a:off x="1676165" y="5502143"/>
            <a:ext cx="3168000" cy="1105986"/>
            <a:chOff x="491149" y="3343901"/>
            <a:chExt cx="2996743" cy="110598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E152E9F1-20B8-4231-AC27-A9B46EC742E2}"/>
                </a:ext>
              </a:extLst>
            </p:cNvPr>
            <p:cNvSpPr txBox="1"/>
            <p:nvPr/>
          </p:nvSpPr>
          <p:spPr>
            <a:xfrm>
              <a:off x="491149" y="3343901"/>
              <a:ext cx="2996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Atteignable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4BEBF934-ACB0-4ACF-979A-211F2C156A19}"/>
                </a:ext>
              </a:extLst>
            </p:cNvPr>
            <p:cNvSpPr txBox="1"/>
            <p:nvPr/>
          </p:nvSpPr>
          <p:spPr>
            <a:xfrm>
              <a:off x="491149" y="3618890"/>
              <a:ext cx="29967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Un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défi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suffisamment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motivant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pour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insuffler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une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dynamique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d’action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Parallelogram 30">
            <a:extLst>
              <a:ext uri="{FF2B5EF4-FFF2-40B4-BE49-F238E27FC236}">
                <a16:creationId xmlns:a16="http://schemas.microsoft.com/office/drawing/2014/main" xmlns="" id="{E9B84503-1555-4F8D-BDAC-48BC9882F55D}"/>
              </a:ext>
            </a:extLst>
          </p:cNvPr>
          <p:cNvSpPr/>
          <p:nvPr/>
        </p:nvSpPr>
        <p:spPr>
          <a:xfrm flipH="1">
            <a:off x="4354091" y="3589372"/>
            <a:ext cx="351685" cy="352555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Donut 8">
            <a:extLst>
              <a:ext uri="{FF2B5EF4-FFF2-40B4-BE49-F238E27FC236}">
                <a16:creationId xmlns:a16="http://schemas.microsoft.com/office/drawing/2014/main" xmlns="" id="{8C362B51-6C4C-4252-896C-B2405534E560}"/>
              </a:ext>
            </a:extLst>
          </p:cNvPr>
          <p:cNvSpPr/>
          <p:nvPr/>
        </p:nvSpPr>
        <p:spPr>
          <a:xfrm>
            <a:off x="6402363" y="5742888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8" name="Donut 24">
            <a:extLst>
              <a:ext uri="{FF2B5EF4-FFF2-40B4-BE49-F238E27FC236}">
                <a16:creationId xmlns:a16="http://schemas.microsoft.com/office/drawing/2014/main" xmlns="" id="{BF764490-1C7E-4875-9384-7F5778836887}"/>
              </a:ext>
            </a:extLst>
          </p:cNvPr>
          <p:cNvSpPr/>
          <p:nvPr/>
        </p:nvSpPr>
        <p:spPr>
          <a:xfrm>
            <a:off x="5773513" y="3304112"/>
            <a:ext cx="628849" cy="85741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9" name="Block Arc 25">
            <a:extLst>
              <a:ext uri="{FF2B5EF4-FFF2-40B4-BE49-F238E27FC236}">
                <a16:creationId xmlns:a16="http://schemas.microsoft.com/office/drawing/2014/main" xmlns="" id="{5F043630-A405-43D7-8EEF-92F150510DF4}"/>
              </a:ext>
            </a:extLst>
          </p:cNvPr>
          <p:cNvSpPr>
            <a:spLocks noChangeAspect="1"/>
          </p:cNvSpPr>
          <p:nvPr/>
        </p:nvSpPr>
        <p:spPr>
          <a:xfrm>
            <a:off x="4818086" y="4669015"/>
            <a:ext cx="283779" cy="409976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5" name="Teardrop 1">
            <a:extLst>
              <a:ext uri="{FF2B5EF4-FFF2-40B4-BE49-F238E27FC236}">
                <a16:creationId xmlns:a16="http://schemas.microsoft.com/office/drawing/2014/main" xmlns="" id="{1927BE5C-41E4-4FD8-BC5E-81B932461939}"/>
              </a:ext>
            </a:extLst>
          </p:cNvPr>
          <p:cNvSpPr/>
          <p:nvPr/>
        </p:nvSpPr>
        <p:spPr>
          <a:xfrm rot="18805991">
            <a:off x="7366074" y="3522971"/>
            <a:ext cx="502483" cy="49724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</a:endParaRPr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xmlns="" id="{C56FDFAB-E0F0-4464-A6E4-F59C6F4DCE4E}"/>
              </a:ext>
            </a:extLst>
          </p:cNvPr>
          <p:cNvSpPr/>
          <p:nvPr/>
        </p:nvSpPr>
        <p:spPr>
          <a:xfrm>
            <a:off x="7075686" y="2407220"/>
            <a:ext cx="218725" cy="540883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57" name="Rectangle 16">
            <a:extLst>
              <a:ext uri="{FF2B5EF4-FFF2-40B4-BE49-F238E27FC236}">
                <a16:creationId xmlns:a16="http://schemas.microsoft.com/office/drawing/2014/main" xmlns="" id="{715CBFEF-F702-4DBB-90CC-16E238DD19A5}"/>
              </a:ext>
            </a:extLst>
          </p:cNvPr>
          <p:cNvSpPr/>
          <p:nvPr/>
        </p:nvSpPr>
        <p:spPr>
          <a:xfrm>
            <a:off x="6893162" y="4684666"/>
            <a:ext cx="576180" cy="378673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/>
          </a:p>
        </p:txBody>
      </p:sp>
      <p:sp>
        <p:nvSpPr>
          <p:cNvPr id="58" name="Rectangle 7">
            <a:extLst>
              <a:ext uri="{FF2B5EF4-FFF2-40B4-BE49-F238E27FC236}">
                <a16:creationId xmlns:a16="http://schemas.microsoft.com/office/drawing/2014/main" xmlns="" id="{D5EBEC76-3404-4A32-A8FC-951D9522304F}"/>
              </a:ext>
            </a:extLst>
          </p:cNvPr>
          <p:cNvSpPr/>
          <p:nvPr/>
        </p:nvSpPr>
        <p:spPr>
          <a:xfrm rot="18900000">
            <a:off x="4896648" y="2429820"/>
            <a:ext cx="205479" cy="457764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/>
          </a:p>
        </p:txBody>
      </p:sp>
      <p:sp>
        <p:nvSpPr>
          <p:cNvPr id="59" name="TextBox 37">
            <a:extLst>
              <a:ext uri="{FF2B5EF4-FFF2-40B4-BE49-F238E27FC236}">
                <a16:creationId xmlns:a16="http://schemas.microsoft.com/office/drawing/2014/main" xmlns="" id="{F7E4DF38-0994-45A7-8760-8B92E1FCD052}"/>
              </a:ext>
            </a:extLst>
          </p:cNvPr>
          <p:cNvSpPr txBox="1"/>
          <p:nvPr/>
        </p:nvSpPr>
        <p:spPr>
          <a:xfrm>
            <a:off x="1299686" y="1920644"/>
            <a:ext cx="316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Tx/>
              <a:buChar char="-"/>
            </a:pPr>
            <a:r>
              <a:rPr lang="fr-FR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Qui, quoi, où, comment, quand, comment, pourquoi?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5233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>
            <a:extLst>
              <a:ext uri="{FF2B5EF4-FFF2-40B4-BE49-F238E27FC236}">
                <a16:creationId xmlns:a16="http://schemas.microsoft.com/office/drawing/2014/main" xmlns="" id="{F6BB0C23-9C43-49C8-8043-98B2240F4C41}"/>
              </a:ext>
            </a:extLst>
          </p:cNvPr>
          <p:cNvSpPr/>
          <p:nvPr/>
        </p:nvSpPr>
        <p:spPr>
          <a:xfrm>
            <a:off x="0" y="4067175"/>
            <a:ext cx="11058525" cy="2790825"/>
          </a:xfrm>
          <a:custGeom>
            <a:avLst/>
            <a:gdLst>
              <a:gd name="connsiteX0" fmla="*/ 0 w 5667375"/>
              <a:gd name="connsiteY0" fmla="*/ 0 h 2771775"/>
              <a:gd name="connsiteX1" fmla="*/ 5667375 w 5667375"/>
              <a:gd name="connsiteY1" fmla="*/ 0 h 2771775"/>
              <a:gd name="connsiteX2" fmla="*/ 5667375 w 5667375"/>
              <a:gd name="connsiteY2" fmla="*/ 2771775 h 2771775"/>
              <a:gd name="connsiteX3" fmla="*/ 0 w 5667375"/>
              <a:gd name="connsiteY3" fmla="*/ 2771775 h 2771775"/>
              <a:gd name="connsiteX4" fmla="*/ 0 w 5667375"/>
              <a:gd name="connsiteY4" fmla="*/ 0 h 2771775"/>
              <a:gd name="connsiteX0" fmla="*/ 0 w 6819900"/>
              <a:gd name="connsiteY0" fmla="*/ 9525 h 2781300"/>
              <a:gd name="connsiteX1" fmla="*/ 6819900 w 6819900"/>
              <a:gd name="connsiteY1" fmla="*/ 0 h 2781300"/>
              <a:gd name="connsiteX2" fmla="*/ 5667375 w 6819900"/>
              <a:gd name="connsiteY2" fmla="*/ 2781300 h 2781300"/>
              <a:gd name="connsiteX3" fmla="*/ 0 w 6819900"/>
              <a:gd name="connsiteY3" fmla="*/ 2781300 h 2781300"/>
              <a:gd name="connsiteX4" fmla="*/ 0 w 6819900"/>
              <a:gd name="connsiteY4" fmla="*/ 9525 h 2781300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5667375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21104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776288"/>
              <a:gd name="connsiteY0" fmla="*/ 28575 h 2800350"/>
              <a:gd name="connsiteX1" fmla="*/ 6776288 w 6776288"/>
              <a:gd name="connsiteY1" fmla="*/ 0 h 2800350"/>
              <a:gd name="connsiteX2" fmla="*/ 6121104 w 6776288"/>
              <a:gd name="connsiteY2" fmla="*/ 2800350 h 2800350"/>
              <a:gd name="connsiteX3" fmla="*/ 0 w 6776288"/>
              <a:gd name="connsiteY3" fmla="*/ 2800350 h 2800350"/>
              <a:gd name="connsiteX4" fmla="*/ 0 w 6776288"/>
              <a:gd name="connsiteY4" fmla="*/ 28575 h 2800350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21104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32777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288" h="2790825">
                <a:moveTo>
                  <a:pt x="0" y="19050"/>
                </a:moveTo>
                <a:lnTo>
                  <a:pt x="6776288" y="0"/>
                </a:lnTo>
                <a:lnTo>
                  <a:pt x="6132777" y="2790825"/>
                </a:lnTo>
                <a:lnTo>
                  <a:pt x="0" y="2790825"/>
                </a:lnTo>
                <a:lnTo>
                  <a:pt x="0" y="1905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3">
            <a:extLst>
              <a:ext uri="{FF2B5EF4-FFF2-40B4-BE49-F238E27FC236}">
                <a16:creationId xmlns:a16="http://schemas.microsoft.com/office/drawing/2014/main" xmlns="" id="{E2B604B2-7D82-438C-932C-347EC1825B5C}"/>
              </a:ext>
            </a:extLst>
          </p:cNvPr>
          <p:cNvSpPr txBox="1">
            <a:spLocks/>
          </p:cNvSpPr>
          <p:nvPr/>
        </p:nvSpPr>
        <p:spPr>
          <a:xfrm>
            <a:off x="919573" y="4747270"/>
            <a:ext cx="5176427" cy="14401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Phase 4/Séance 4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직사각형 5">
            <a:extLst>
              <a:ext uri="{FF2B5EF4-FFF2-40B4-BE49-F238E27FC236}">
                <a16:creationId xmlns:a16="http://schemas.microsoft.com/office/drawing/2014/main" xmlns="" id="{10218D52-5D31-494A-B7E5-E82B35C64339}"/>
              </a:ext>
            </a:extLst>
          </p:cNvPr>
          <p:cNvSpPr/>
          <p:nvPr/>
        </p:nvSpPr>
        <p:spPr>
          <a:xfrm>
            <a:off x="1329816" y="1546927"/>
            <a:ext cx="42689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clarification</a:t>
            </a:r>
            <a:endParaRPr lang="ko-KR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15" r="4115"/>
          <a:stretch>
            <a:fillRect/>
          </a:stretch>
        </p:blipFill>
        <p:spPr/>
      </p:pic>
      <p:sp>
        <p:nvSpPr>
          <p:cNvPr id="10" name="Rounded Rectangle 51">
            <a:extLst>
              <a:ext uri="{FF2B5EF4-FFF2-40B4-BE49-F238E27FC236}">
                <a16:creationId xmlns:a16="http://schemas.microsoft.com/office/drawing/2014/main" xmlns="" id="{A0F85B75-1FBE-4236-A8C6-4319AF4EFA3E}"/>
              </a:ext>
            </a:extLst>
          </p:cNvPr>
          <p:cNvSpPr/>
          <p:nvPr/>
        </p:nvSpPr>
        <p:spPr>
          <a:xfrm rot="16200000" flipH="1">
            <a:off x="5514975" y="1700609"/>
            <a:ext cx="490649" cy="462075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6502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>
            <a:extLst>
              <a:ext uri="{FF2B5EF4-FFF2-40B4-BE49-F238E27FC236}">
                <a16:creationId xmlns:a16="http://schemas.microsoft.com/office/drawing/2014/main" xmlns="" id="{17D42A19-75EC-46BB-B753-C365A858EE16}"/>
              </a:ext>
            </a:extLst>
          </p:cNvPr>
          <p:cNvSpPr/>
          <p:nvPr/>
        </p:nvSpPr>
        <p:spPr>
          <a:xfrm>
            <a:off x="0" y="5936414"/>
            <a:ext cx="8832304" cy="182327"/>
          </a:xfrm>
          <a:custGeom>
            <a:avLst/>
            <a:gdLst/>
            <a:ahLst/>
            <a:cxnLst/>
            <a:rect l="l" t="t" r="r" b="b"/>
            <a:pathLst>
              <a:path w="7308304" h="182327">
                <a:moveTo>
                  <a:pt x="0" y="0"/>
                </a:moveTo>
                <a:lnTo>
                  <a:pt x="7308304" y="0"/>
                </a:lnTo>
                <a:lnTo>
                  <a:pt x="7308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BC0292AC-C4F4-4A14-96A4-63246AC491D5}"/>
              </a:ext>
            </a:extLst>
          </p:cNvPr>
          <p:cNvSpPr txBox="1"/>
          <p:nvPr/>
        </p:nvSpPr>
        <p:spPr>
          <a:xfrm>
            <a:off x="0" y="4665797"/>
            <a:ext cx="3766829" cy="76944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ko-KR" sz="2800" b="1" dirty="0" smtClean="0"/>
              <a:t>La </a:t>
            </a:r>
            <a:r>
              <a:rPr lang="en-US" altLang="ko-KR" sz="2800" b="1" dirty="0" err="1" smtClean="0"/>
              <a:t>responsabilisation</a:t>
            </a:r>
            <a:r>
              <a:rPr lang="en-US" altLang="ko-KR" sz="2800" b="1" dirty="0" smtClean="0"/>
              <a:t> du </a:t>
            </a:r>
            <a:r>
              <a:rPr lang="en-US" altLang="ko-KR" sz="2800" b="1" dirty="0" err="1" smtClean="0"/>
              <a:t>coaché</a:t>
            </a:r>
            <a:r>
              <a:rPr lang="en-US" altLang="ko-KR" sz="2800" b="1" dirty="0" smtClean="0"/>
              <a:t> </a:t>
            </a:r>
            <a:r>
              <a:rPr lang="en-US" altLang="ko-KR" sz="900" b="1" dirty="0" err="1" smtClean="0"/>
              <a:t>Sortir</a:t>
            </a:r>
            <a:r>
              <a:rPr lang="en-US" altLang="ko-KR" sz="900" b="1" dirty="0" smtClean="0"/>
              <a:t> de </a:t>
            </a:r>
            <a:r>
              <a:rPr lang="en-US" altLang="ko-KR" sz="900" b="1" dirty="0" err="1" smtClean="0"/>
              <a:t>l’attente</a:t>
            </a:r>
            <a:r>
              <a:rPr lang="en-US" altLang="ko-KR" sz="900" b="1" dirty="0" smtClean="0"/>
              <a:t> passive</a:t>
            </a:r>
            <a:endParaRPr lang="ko-KR" altLang="en-US" sz="2800" b="1" dirty="0"/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xmlns="" id="{4D652E56-8B0C-49A5-8EEA-D4ABB85713A9}"/>
              </a:ext>
            </a:extLst>
          </p:cNvPr>
          <p:cNvSpPr/>
          <p:nvPr/>
        </p:nvSpPr>
        <p:spPr>
          <a:xfrm flipH="1">
            <a:off x="8779875" y="5486835"/>
            <a:ext cx="268949" cy="269614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5" name="Rectangle 9">
            <a:extLst>
              <a:ext uri="{FF2B5EF4-FFF2-40B4-BE49-F238E27FC236}">
                <a16:creationId xmlns:a16="http://schemas.microsoft.com/office/drawing/2014/main" xmlns="" id="{DFCF3976-E8E6-4D4E-988C-49A9F8BA8449}"/>
              </a:ext>
            </a:extLst>
          </p:cNvPr>
          <p:cNvSpPr/>
          <p:nvPr/>
        </p:nvSpPr>
        <p:spPr>
          <a:xfrm>
            <a:off x="6217308" y="4664237"/>
            <a:ext cx="251954" cy="23585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20503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Séance 4/</a:t>
            </a:r>
            <a:r>
              <a:rPr lang="en-US" sz="3200" dirty="0" err="1" smtClean="0"/>
              <a:t>Travailler</a:t>
            </a:r>
            <a:r>
              <a:rPr lang="en-US" sz="3200" dirty="0" smtClean="0"/>
              <a:t> le </a:t>
            </a:r>
            <a:r>
              <a:rPr lang="en-US" sz="3200" dirty="0" err="1" smtClean="0"/>
              <a:t>changement</a:t>
            </a:r>
            <a:r>
              <a:rPr lang="en-US" sz="3200" dirty="0" smtClean="0"/>
              <a:t> (la </a:t>
            </a:r>
            <a:r>
              <a:rPr lang="en-US" sz="3200" dirty="0" err="1" smtClean="0"/>
              <a:t>mise</a:t>
            </a:r>
            <a:r>
              <a:rPr lang="en-US" sz="3200" dirty="0" smtClean="0"/>
              <a:t> à la source)</a:t>
            </a:r>
            <a:endParaRPr lang="en-US" sz="3200" dirty="0"/>
          </a:p>
        </p:txBody>
      </p:sp>
      <p:pic>
        <p:nvPicPr>
          <p:cNvPr id="47" name="Espace réservé pour une image 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721" b="12721"/>
          <a:stretch>
            <a:fillRect/>
          </a:stretch>
        </p:blipFill>
        <p:spPr>
          <a:xfrm>
            <a:off x="3003616" y="929286"/>
            <a:ext cx="5529990" cy="5456343"/>
          </a:xfrm>
          <a:custGeom>
            <a:avLst/>
            <a:gdLst>
              <a:gd name="connsiteX0" fmla="*/ 5203477 w 5529990"/>
              <a:gd name="connsiteY0" fmla="*/ 4996820 h 5456343"/>
              <a:gd name="connsiteX1" fmla="*/ 5205385 w 5529990"/>
              <a:gd name="connsiteY1" fmla="*/ 4997961 h 5456343"/>
              <a:gd name="connsiteX2" fmla="*/ 5204062 w 5529990"/>
              <a:gd name="connsiteY2" fmla="*/ 4999290 h 5456343"/>
              <a:gd name="connsiteX3" fmla="*/ 3285288 w 5529990"/>
              <a:gd name="connsiteY3" fmla="*/ 850958 h 5456343"/>
              <a:gd name="connsiteX4" fmla="*/ 3285287 w 5529990"/>
              <a:gd name="connsiteY4" fmla="*/ 957889 h 5456343"/>
              <a:gd name="connsiteX5" fmla="*/ 3309883 w 5529990"/>
              <a:gd name="connsiteY5" fmla="*/ 964960 h 5456343"/>
              <a:gd name="connsiteX6" fmla="*/ 3342876 w 5529990"/>
              <a:gd name="connsiteY6" fmla="*/ 959101 h 5456343"/>
              <a:gd name="connsiteX7" fmla="*/ 3347625 w 5529990"/>
              <a:gd name="connsiteY7" fmla="*/ 953011 h 5456343"/>
              <a:gd name="connsiteX8" fmla="*/ 3340340 w 5529990"/>
              <a:gd name="connsiteY8" fmla="*/ 917595 h 5456343"/>
              <a:gd name="connsiteX9" fmla="*/ 3323433 w 5529990"/>
              <a:gd name="connsiteY9" fmla="*/ 872062 h 5456343"/>
              <a:gd name="connsiteX10" fmla="*/ 3302259 w 5529990"/>
              <a:gd name="connsiteY10" fmla="*/ 854999 h 5456343"/>
              <a:gd name="connsiteX11" fmla="*/ 97597 w 5529990"/>
              <a:gd name="connsiteY11" fmla="*/ 97597 h 5456343"/>
              <a:gd name="connsiteX12" fmla="*/ 97597 w 5529990"/>
              <a:gd name="connsiteY12" fmla="*/ 3380541 h 5456343"/>
              <a:gd name="connsiteX13" fmla="*/ 925476 w 5529990"/>
              <a:gd name="connsiteY13" fmla="*/ 3380541 h 5456343"/>
              <a:gd name="connsiteX14" fmla="*/ 946229 w 5529990"/>
              <a:gd name="connsiteY14" fmla="*/ 3355733 h 5456343"/>
              <a:gd name="connsiteX15" fmla="*/ 978940 w 5529990"/>
              <a:gd name="connsiteY15" fmla="*/ 3351467 h 5456343"/>
              <a:gd name="connsiteX16" fmla="*/ 1007525 w 5529990"/>
              <a:gd name="connsiteY16" fmla="*/ 3349520 h 5456343"/>
              <a:gd name="connsiteX17" fmla="*/ 1031564 w 5529990"/>
              <a:gd name="connsiteY17" fmla="*/ 3353683 h 5456343"/>
              <a:gd name="connsiteX18" fmla="*/ 1032954 w 5529990"/>
              <a:gd name="connsiteY18" fmla="*/ 3351929 h 5456343"/>
              <a:gd name="connsiteX19" fmla="*/ 1046660 w 5529990"/>
              <a:gd name="connsiteY19" fmla="*/ 3307002 h 5456343"/>
              <a:gd name="connsiteX20" fmla="*/ 1050343 w 5529990"/>
              <a:gd name="connsiteY20" fmla="*/ 3285495 h 5456343"/>
              <a:gd name="connsiteX21" fmla="*/ 1053485 w 5529990"/>
              <a:gd name="connsiteY21" fmla="*/ 3281034 h 5456343"/>
              <a:gd name="connsiteX22" fmla="*/ 213108 w 5529990"/>
              <a:gd name="connsiteY22" fmla="*/ 3281033 h 5456343"/>
              <a:gd name="connsiteX23" fmla="*/ 213107 w 5529990"/>
              <a:gd name="connsiteY23" fmla="*/ 208854 h 5456343"/>
              <a:gd name="connsiteX24" fmla="*/ 3285287 w 5529990"/>
              <a:gd name="connsiteY24" fmla="*/ 208854 h 5456343"/>
              <a:gd name="connsiteX25" fmla="*/ 3285287 w 5529990"/>
              <a:gd name="connsiteY25" fmla="*/ 805089 h 5456343"/>
              <a:gd name="connsiteX26" fmla="*/ 3285421 w 5529990"/>
              <a:gd name="connsiteY26" fmla="*/ 805084 h 5456343"/>
              <a:gd name="connsiteX27" fmla="*/ 3308726 w 5529990"/>
              <a:gd name="connsiteY27" fmla="*/ 825294 h 5456343"/>
              <a:gd name="connsiteX28" fmla="*/ 3343101 w 5529990"/>
              <a:gd name="connsiteY28" fmla="*/ 834936 h 5456343"/>
              <a:gd name="connsiteX29" fmla="*/ 3357542 w 5529990"/>
              <a:gd name="connsiteY29" fmla="*/ 829717 h 5456343"/>
              <a:gd name="connsiteX30" fmla="*/ 3389087 w 5529990"/>
              <a:gd name="connsiteY30" fmla="*/ 840123 h 5456343"/>
              <a:gd name="connsiteX31" fmla="*/ 3389087 w 5529990"/>
              <a:gd name="connsiteY31" fmla="*/ 97597 h 5456343"/>
              <a:gd name="connsiteX32" fmla="*/ 0 w 5529990"/>
              <a:gd name="connsiteY32" fmla="*/ 0 h 5456343"/>
              <a:gd name="connsiteX33" fmla="*/ 3486684 w 5529990"/>
              <a:gd name="connsiteY33" fmla="*/ 0 h 5456343"/>
              <a:gd name="connsiteX34" fmla="*/ 3486684 w 5529990"/>
              <a:gd name="connsiteY34" fmla="*/ 833838 h 5456343"/>
              <a:gd name="connsiteX35" fmla="*/ 3500172 w 5529990"/>
              <a:gd name="connsiteY35" fmla="*/ 834269 h 5456343"/>
              <a:gd name="connsiteX36" fmla="*/ 3516226 w 5529990"/>
              <a:gd name="connsiteY36" fmla="*/ 839003 h 5456343"/>
              <a:gd name="connsiteX37" fmla="*/ 3647545 w 5529990"/>
              <a:gd name="connsiteY37" fmla="*/ 866570 h 5456343"/>
              <a:gd name="connsiteX38" fmla="*/ 3662947 w 5529990"/>
              <a:gd name="connsiteY38" fmla="*/ 857912 h 5456343"/>
              <a:gd name="connsiteX39" fmla="*/ 3656762 w 5529990"/>
              <a:gd name="connsiteY39" fmla="*/ 846906 h 5456343"/>
              <a:gd name="connsiteX40" fmla="*/ 3515960 w 5529990"/>
              <a:gd name="connsiteY40" fmla="*/ 787015 h 5456343"/>
              <a:gd name="connsiteX41" fmla="*/ 3489147 w 5529990"/>
              <a:gd name="connsiteY41" fmla="*/ 770223 h 5456343"/>
              <a:gd name="connsiteX42" fmla="*/ 3498229 w 5529990"/>
              <a:gd name="connsiteY42" fmla="*/ 724565 h 5456343"/>
              <a:gd name="connsiteX43" fmla="*/ 3516829 w 5529990"/>
              <a:gd name="connsiteY43" fmla="*/ 717732 h 5456343"/>
              <a:gd name="connsiteX44" fmla="*/ 3531095 w 5529990"/>
              <a:gd name="connsiteY44" fmla="*/ 726369 h 5456343"/>
              <a:gd name="connsiteX45" fmla="*/ 3557357 w 5529990"/>
              <a:gd name="connsiteY45" fmla="*/ 731881 h 5456343"/>
              <a:gd name="connsiteX46" fmla="*/ 3581695 w 5529990"/>
              <a:gd name="connsiteY46" fmla="*/ 744271 h 5456343"/>
              <a:gd name="connsiteX47" fmla="*/ 3651817 w 5529990"/>
              <a:gd name="connsiteY47" fmla="*/ 791752 h 5456343"/>
              <a:gd name="connsiteX48" fmla="*/ 3701043 w 5529990"/>
              <a:gd name="connsiteY48" fmla="*/ 827808 h 5456343"/>
              <a:gd name="connsiteX49" fmla="*/ 3778589 w 5529990"/>
              <a:gd name="connsiteY49" fmla="*/ 888498 h 5456343"/>
              <a:gd name="connsiteX50" fmla="*/ 3870983 w 5529990"/>
              <a:gd name="connsiteY50" fmla="*/ 975599 h 5456343"/>
              <a:gd name="connsiteX51" fmla="*/ 3913472 w 5529990"/>
              <a:gd name="connsiteY51" fmla="*/ 989372 h 5456343"/>
              <a:gd name="connsiteX52" fmla="*/ 3940973 w 5529990"/>
              <a:gd name="connsiteY52" fmla="*/ 997085 h 5456343"/>
              <a:gd name="connsiteX53" fmla="*/ 3982772 w 5529990"/>
              <a:gd name="connsiteY53" fmla="*/ 1019936 h 5456343"/>
              <a:gd name="connsiteX54" fmla="*/ 3937964 w 5529990"/>
              <a:gd name="connsiteY54" fmla="*/ 888706 h 5456343"/>
              <a:gd name="connsiteX55" fmla="*/ 3899601 w 5529990"/>
              <a:gd name="connsiteY55" fmla="*/ 866821 h 5456343"/>
              <a:gd name="connsiteX56" fmla="*/ 3853267 w 5529990"/>
              <a:gd name="connsiteY56" fmla="*/ 820451 h 5456343"/>
              <a:gd name="connsiteX57" fmla="*/ 3829759 w 5529990"/>
              <a:gd name="connsiteY57" fmla="*/ 778630 h 5456343"/>
              <a:gd name="connsiteX58" fmla="*/ 3899474 w 5529990"/>
              <a:gd name="connsiteY58" fmla="*/ 794477 h 5456343"/>
              <a:gd name="connsiteX59" fmla="*/ 3949113 w 5529990"/>
              <a:gd name="connsiteY59" fmla="*/ 815817 h 5456343"/>
              <a:gd name="connsiteX60" fmla="*/ 3979087 w 5529990"/>
              <a:gd name="connsiteY60" fmla="*/ 827934 h 5456343"/>
              <a:gd name="connsiteX61" fmla="*/ 4029548 w 5529990"/>
              <a:gd name="connsiteY61" fmla="*/ 866192 h 5456343"/>
              <a:gd name="connsiteX62" fmla="*/ 4074646 w 5529990"/>
              <a:gd name="connsiteY62" fmla="*/ 910362 h 5456343"/>
              <a:gd name="connsiteX63" fmla="*/ 4111496 w 5529990"/>
              <a:gd name="connsiteY63" fmla="*/ 924407 h 5456343"/>
              <a:gd name="connsiteX64" fmla="*/ 4161957 w 5529990"/>
              <a:gd name="connsiteY64" fmla="*/ 962664 h 5456343"/>
              <a:gd name="connsiteX65" fmla="*/ 4131426 w 5529990"/>
              <a:gd name="connsiteY65" fmla="*/ 985620 h 5456343"/>
              <a:gd name="connsiteX66" fmla="*/ 4134857 w 5529990"/>
              <a:gd name="connsiteY66" fmla="*/ 1032933 h 5456343"/>
              <a:gd name="connsiteX67" fmla="*/ 4138703 w 5529990"/>
              <a:gd name="connsiteY67" fmla="*/ 1065530 h 5456343"/>
              <a:gd name="connsiteX68" fmla="*/ 4128249 w 5529990"/>
              <a:gd name="connsiteY68" fmla="*/ 1082993 h 5456343"/>
              <a:gd name="connsiteX69" fmla="*/ 4147363 w 5529990"/>
              <a:gd name="connsiteY69" fmla="*/ 1080938 h 5456343"/>
              <a:gd name="connsiteX70" fmla="*/ 4170738 w 5529990"/>
              <a:gd name="connsiteY70" fmla="*/ 1096765 h 5456343"/>
              <a:gd name="connsiteX71" fmla="*/ 4166471 w 5529990"/>
              <a:gd name="connsiteY71" fmla="*/ 1125234 h 5456343"/>
              <a:gd name="connsiteX72" fmla="*/ 4151337 w 5529990"/>
              <a:gd name="connsiteY72" fmla="*/ 1185880 h 5456343"/>
              <a:gd name="connsiteX73" fmla="*/ 4159309 w 5529990"/>
              <a:gd name="connsiteY73" fmla="*/ 1210365 h 5456343"/>
              <a:gd name="connsiteX74" fmla="*/ 4205665 w 5529990"/>
              <a:gd name="connsiteY74" fmla="*/ 1117687 h 5456343"/>
              <a:gd name="connsiteX75" fmla="*/ 4209517 w 5529990"/>
              <a:gd name="connsiteY75" fmla="*/ 1103935 h 5456343"/>
              <a:gd name="connsiteX76" fmla="*/ 4224918 w 5529990"/>
              <a:gd name="connsiteY76" fmla="*/ 1095278 h 5456343"/>
              <a:gd name="connsiteX77" fmla="*/ 4232341 w 5529990"/>
              <a:gd name="connsiteY77" fmla="*/ 1108484 h 5456343"/>
              <a:gd name="connsiteX78" fmla="*/ 4211843 w 5529990"/>
              <a:gd name="connsiteY78" fmla="*/ 1175042 h 5456343"/>
              <a:gd name="connsiteX79" fmla="*/ 4227373 w 5529990"/>
              <a:gd name="connsiteY79" fmla="*/ 1238729 h 5456343"/>
              <a:gd name="connsiteX80" fmla="*/ 4277010 w 5529990"/>
              <a:gd name="connsiteY80" fmla="*/ 1260069 h 5456343"/>
              <a:gd name="connsiteX81" fmla="*/ 4319914 w 5529990"/>
              <a:gd name="connsiteY81" fmla="*/ 1259126 h 5456343"/>
              <a:gd name="connsiteX82" fmla="*/ 4394024 w 5529990"/>
              <a:gd name="connsiteY82" fmla="*/ 1318850 h 5456343"/>
              <a:gd name="connsiteX83" fmla="*/ 4439529 w 5529990"/>
              <a:gd name="connsiteY83" fmla="*/ 1394653 h 5456343"/>
              <a:gd name="connsiteX84" fmla="*/ 4465896 w 5529990"/>
              <a:gd name="connsiteY84" fmla="*/ 1405900 h 5456343"/>
              <a:gd name="connsiteX85" fmla="*/ 4496792 w 5529990"/>
              <a:gd name="connsiteY85" fmla="*/ 1389917 h 5456343"/>
              <a:gd name="connsiteX86" fmla="*/ 4517002 w 5529990"/>
              <a:gd name="connsiteY86" fmla="*/ 1350259 h 5456343"/>
              <a:gd name="connsiteX87" fmla="*/ 4543362 w 5529990"/>
              <a:gd name="connsiteY87" fmla="*/ 1292820 h 5456343"/>
              <a:gd name="connsiteX88" fmla="*/ 4573307 w 5529990"/>
              <a:gd name="connsiteY88" fmla="*/ 1288454 h 5456343"/>
              <a:gd name="connsiteX89" fmla="*/ 4586211 w 5529990"/>
              <a:gd name="connsiteY89" fmla="*/ 1309822 h 5456343"/>
              <a:gd name="connsiteX90" fmla="*/ 4565007 w 5529990"/>
              <a:gd name="connsiteY90" fmla="*/ 1374097 h 5456343"/>
              <a:gd name="connsiteX91" fmla="*/ 4525037 w 5529990"/>
              <a:gd name="connsiteY91" fmla="*/ 1424592 h 5456343"/>
              <a:gd name="connsiteX92" fmla="*/ 4537809 w 5529990"/>
              <a:gd name="connsiteY92" fmla="*/ 1428478 h 5456343"/>
              <a:gd name="connsiteX93" fmla="*/ 4570157 w 5529990"/>
              <a:gd name="connsiteY93" fmla="*/ 1431296 h 5456343"/>
              <a:gd name="connsiteX94" fmla="*/ 4584183 w 5529990"/>
              <a:gd name="connsiteY94" fmla="*/ 1440791 h 5456343"/>
              <a:gd name="connsiteX95" fmla="*/ 4615797 w 5529990"/>
              <a:gd name="connsiteY95" fmla="*/ 1533093 h 5456343"/>
              <a:gd name="connsiteX96" fmla="*/ 4630077 w 5529990"/>
              <a:gd name="connsiteY96" fmla="*/ 1568154 h 5456343"/>
              <a:gd name="connsiteX97" fmla="*/ 4642622 w 5529990"/>
              <a:gd name="connsiteY97" fmla="*/ 1584865 h 5456343"/>
              <a:gd name="connsiteX98" fmla="*/ 4650392 w 5529990"/>
              <a:gd name="connsiteY98" fmla="*/ 1585335 h 5456343"/>
              <a:gd name="connsiteX99" fmla="*/ 4706855 w 5529990"/>
              <a:gd name="connsiteY99" fmla="*/ 1574900 h 5456343"/>
              <a:gd name="connsiteX100" fmla="*/ 4733741 w 5529990"/>
              <a:gd name="connsiteY100" fmla="*/ 1584777 h 5456343"/>
              <a:gd name="connsiteX101" fmla="*/ 4735707 w 5529990"/>
              <a:gd name="connsiteY101" fmla="*/ 1602394 h 5456343"/>
              <a:gd name="connsiteX102" fmla="*/ 4744256 w 5529990"/>
              <a:gd name="connsiteY102" fmla="*/ 1600647 h 5456343"/>
              <a:gd name="connsiteX103" fmla="*/ 4780936 w 5529990"/>
              <a:gd name="connsiteY103" fmla="*/ 1605372 h 5456343"/>
              <a:gd name="connsiteX104" fmla="*/ 4803756 w 5529990"/>
              <a:gd name="connsiteY104" fmla="*/ 1656271 h 5456343"/>
              <a:gd name="connsiteX105" fmla="*/ 4782161 w 5529990"/>
              <a:gd name="connsiteY105" fmla="*/ 1700274 h 5456343"/>
              <a:gd name="connsiteX106" fmla="*/ 4785999 w 5529990"/>
              <a:gd name="connsiteY106" fmla="*/ 1779221 h 5456343"/>
              <a:gd name="connsiteX107" fmla="*/ 4800847 w 5529990"/>
              <a:gd name="connsiteY107" fmla="*/ 1805635 h 5456343"/>
              <a:gd name="connsiteX108" fmla="*/ 4804501 w 5529990"/>
              <a:gd name="connsiteY108" fmla="*/ 1810637 h 5456343"/>
              <a:gd name="connsiteX109" fmla="*/ 4845375 w 5529990"/>
              <a:gd name="connsiteY109" fmla="*/ 1808249 h 5456343"/>
              <a:gd name="connsiteX110" fmla="*/ 4843969 w 5529990"/>
              <a:gd name="connsiteY110" fmla="*/ 1825149 h 5456343"/>
              <a:gd name="connsiteX111" fmla="*/ 4843929 w 5529990"/>
              <a:gd name="connsiteY111" fmla="*/ 1825206 h 5456343"/>
              <a:gd name="connsiteX112" fmla="*/ 4852839 w 5529990"/>
              <a:gd name="connsiteY112" fmla="*/ 1826013 h 5456343"/>
              <a:gd name="connsiteX113" fmla="*/ 4872074 w 5529990"/>
              <a:gd name="connsiteY113" fmla="*/ 1829323 h 5456343"/>
              <a:gd name="connsiteX114" fmla="*/ 4925096 w 5529990"/>
              <a:gd name="connsiteY114" fmla="*/ 1859262 h 5456343"/>
              <a:gd name="connsiteX115" fmla="*/ 4929808 w 5529990"/>
              <a:gd name="connsiteY115" fmla="*/ 1883858 h 5456343"/>
              <a:gd name="connsiteX116" fmla="*/ 4939343 w 5529990"/>
              <a:gd name="connsiteY116" fmla="*/ 1886966 h 5456343"/>
              <a:gd name="connsiteX117" fmla="*/ 4991962 w 5529990"/>
              <a:gd name="connsiteY117" fmla="*/ 1878897 h 5456343"/>
              <a:gd name="connsiteX118" fmla="*/ 5003950 w 5529990"/>
              <a:gd name="connsiteY118" fmla="*/ 1880575 h 5456343"/>
              <a:gd name="connsiteX119" fmla="*/ 4972381 w 5529990"/>
              <a:gd name="connsiteY119" fmla="*/ 1914056 h 5456343"/>
              <a:gd name="connsiteX120" fmla="*/ 4975836 w 5529990"/>
              <a:gd name="connsiteY120" fmla="*/ 1924321 h 5456343"/>
              <a:gd name="connsiteX121" fmla="*/ 5015575 w 5529990"/>
              <a:gd name="connsiteY121" fmla="*/ 2048343 h 5456343"/>
              <a:gd name="connsiteX122" fmla="*/ 5014612 w 5529990"/>
              <a:gd name="connsiteY122" fmla="*/ 2066816 h 5456343"/>
              <a:gd name="connsiteX123" fmla="*/ 5068869 w 5529990"/>
              <a:gd name="connsiteY123" fmla="*/ 2055795 h 5456343"/>
              <a:gd name="connsiteX124" fmla="*/ 5135512 w 5529990"/>
              <a:gd name="connsiteY124" fmla="*/ 2040422 h 5456343"/>
              <a:gd name="connsiteX125" fmla="*/ 5180616 w 5529990"/>
              <a:gd name="connsiteY125" fmla="*/ 2038241 h 5456343"/>
              <a:gd name="connsiteX126" fmla="*/ 5204265 w 5529990"/>
              <a:gd name="connsiteY126" fmla="*/ 2059708 h 5456343"/>
              <a:gd name="connsiteX127" fmla="*/ 5192160 w 5529990"/>
              <a:gd name="connsiteY127" fmla="*/ 2089685 h 5456343"/>
              <a:gd name="connsiteX128" fmla="*/ 5148842 w 5529990"/>
              <a:gd name="connsiteY128" fmla="*/ 2105345 h 5456343"/>
              <a:gd name="connsiteX129" fmla="*/ 5101673 w 5529990"/>
              <a:gd name="connsiteY129" fmla="*/ 2134757 h 5456343"/>
              <a:gd name="connsiteX130" fmla="*/ 5078431 w 5529990"/>
              <a:gd name="connsiteY130" fmla="*/ 2144923 h 5456343"/>
              <a:gd name="connsiteX131" fmla="*/ 5052563 w 5529990"/>
              <a:gd name="connsiteY131" fmla="*/ 2144620 h 5456343"/>
              <a:gd name="connsiteX132" fmla="*/ 5037286 w 5529990"/>
              <a:gd name="connsiteY132" fmla="*/ 2142869 h 5456343"/>
              <a:gd name="connsiteX133" fmla="*/ 5039213 w 5529990"/>
              <a:gd name="connsiteY133" fmla="*/ 2146539 h 5456343"/>
              <a:gd name="connsiteX134" fmla="*/ 5030489 w 5529990"/>
              <a:gd name="connsiteY134" fmla="*/ 2163045 h 5456343"/>
              <a:gd name="connsiteX135" fmla="*/ 5028179 w 5529990"/>
              <a:gd name="connsiteY135" fmla="*/ 2165369 h 5456343"/>
              <a:gd name="connsiteX136" fmla="*/ 5046078 w 5529990"/>
              <a:gd name="connsiteY136" fmla="*/ 2171076 h 5456343"/>
              <a:gd name="connsiteX137" fmla="*/ 5093139 w 5529990"/>
              <a:gd name="connsiteY137" fmla="*/ 2191692 h 5456343"/>
              <a:gd name="connsiteX138" fmla="*/ 5123662 w 5529990"/>
              <a:gd name="connsiteY138" fmla="*/ 2215086 h 5456343"/>
              <a:gd name="connsiteX139" fmla="*/ 5128611 w 5529990"/>
              <a:gd name="connsiteY139" fmla="*/ 2223892 h 5456343"/>
              <a:gd name="connsiteX140" fmla="*/ 5228422 w 5529990"/>
              <a:gd name="connsiteY140" fmla="*/ 2370550 h 5456343"/>
              <a:gd name="connsiteX141" fmla="*/ 5228697 w 5529990"/>
              <a:gd name="connsiteY141" fmla="*/ 2376188 h 5456343"/>
              <a:gd name="connsiteX142" fmla="*/ 5262652 w 5529990"/>
              <a:gd name="connsiteY142" fmla="*/ 2446897 h 5456343"/>
              <a:gd name="connsiteX143" fmla="*/ 5299355 w 5529990"/>
              <a:gd name="connsiteY143" fmla="*/ 2527647 h 5456343"/>
              <a:gd name="connsiteX144" fmla="*/ 5348719 w 5529990"/>
              <a:gd name="connsiteY144" fmla="*/ 2543349 h 5456343"/>
              <a:gd name="connsiteX145" fmla="*/ 5393408 w 5529990"/>
              <a:gd name="connsiteY145" fmla="*/ 2555885 h 5456343"/>
              <a:gd name="connsiteX146" fmla="*/ 5407160 w 5529990"/>
              <a:gd name="connsiteY146" fmla="*/ 2559743 h 5456343"/>
              <a:gd name="connsiteX147" fmla="*/ 5472613 w 5529990"/>
              <a:gd name="connsiteY147" fmla="*/ 2557709 h 5456343"/>
              <a:gd name="connsiteX148" fmla="*/ 5485949 w 5529990"/>
              <a:gd name="connsiteY148" fmla="*/ 2576283 h 5456343"/>
              <a:gd name="connsiteX149" fmla="*/ 5476734 w 5529990"/>
              <a:gd name="connsiteY149" fmla="*/ 2595946 h 5456343"/>
              <a:gd name="connsiteX150" fmla="*/ 5490484 w 5529990"/>
              <a:gd name="connsiteY150" fmla="*/ 2599804 h 5456343"/>
              <a:gd name="connsiteX151" fmla="*/ 5519497 w 5529990"/>
              <a:gd name="connsiteY151" fmla="*/ 2615358 h 5456343"/>
              <a:gd name="connsiteX152" fmla="*/ 5529803 w 5529990"/>
              <a:gd name="connsiteY152" fmla="*/ 2664600 h 5456343"/>
              <a:gd name="connsiteX153" fmla="*/ 5499679 w 5529990"/>
              <a:gd name="connsiteY153" fmla="*/ 2719188 h 5456343"/>
              <a:gd name="connsiteX154" fmla="*/ 5457599 w 5529990"/>
              <a:gd name="connsiteY154" fmla="*/ 2737049 h 5456343"/>
              <a:gd name="connsiteX155" fmla="*/ 5390773 w 5529990"/>
              <a:gd name="connsiteY155" fmla="*/ 2710887 h 5456343"/>
              <a:gd name="connsiteX156" fmla="*/ 5381838 w 5529990"/>
              <a:gd name="connsiteY156" fmla="*/ 2689840 h 5456343"/>
              <a:gd name="connsiteX157" fmla="*/ 5381571 w 5529990"/>
              <a:gd name="connsiteY157" fmla="*/ 2637851 h 5456343"/>
              <a:gd name="connsiteX158" fmla="*/ 5289992 w 5529990"/>
              <a:gd name="connsiteY158" fmla="*/ 2614017 h 5456343"/>
              <a:gd name="connsiteX159" fmla="*/ 5259180 w 5529990"/>
              <a:gd name="connsiteY159" fmla="*/ 2677681 h 5456343"/>
              <a:gd name="connsiteX160" fmla="*/ 5222176 w 5529990"/>
              <a:gd name="connsiteY160" fmla="*/ 2776691 h 5456343"/>
              <a:gd name="connsiteX161" fmla="*/ 5205122 w 5529990"/>
              <a:gd name="connsiteY161" fmla="*/ 2797863 h 5456343"/>
              <a:gd name="connsiteX162" fmla="*/ 5159054 w 5529990"/>
              <a:gd name="connsiteY162" fmla="*/ 2803482 h 5456343"/>
              <a:gd name="connsiteX163" fmla="*/ 5134992 w 5529990"/>
              <a:gd name="connsiteY163" fmla="*/ 2796732 h 5456343"/>
              <a:gd name="connsiteX164" fmla="*/ 5042589 w 5529990"/>
              <a:gd name="connsiteY164" fmla="*/ 2755979 h 5456343"/>
              <a:gd name="connsiteX165" fmla="*/ 5027187 w 5529990"/>
              <a:gd name="connsiteY165" fmla="*/ 2764637 h 5456343"/>
              <a:gd name="connsiteX166" fmla="*/ 5017692 w 5529990"/>
              <a:gd name="connsiteY166" fmla="*/ 2825011 h 5456343"/>
              <a:gd name="connsiteX167" fmla="*/ 4929276 w 5529990"/>
              <a:gd name="connsiteY167" fmla="*/ 2796501 h 5456343"/>
              <a:gd name="connsiteX168" fmla="*/ 4898064 w 5529990"/>
              <a:gd name="connsiteY168" fmla="*/ 2782184 h 5456343"/>
              <a:gd name="connsiteX169" fmla="*/ 4888987 w 5529990"/>
              <a:gd name="connsiteY169" fmla="*/ 2781492 h 5456343"/>
              <a:gd name="connsiteX170" fmla="*/ 4828476 w 5529990"/>
              <a:gd name="connsiteY170" fmla="*/ 2838679 h 5456343"/>
              <a:gd name="connsiteX171" fmla="*/ 4792012 w 5529990"/>
              <a:gd name="connsiteY171" fmla="*/ 2995316 h 5456343"/>
              <a:gd name="connsiteX172" fmla="*/ 4799984 w 5529990"/>
              <a:gd name="connsiteY172" fmla="*/ 3019801 h 5456343"/>
              <a:gd name="connsiteX173" fmla="*/ 4837243 w 5529990"/>
              <a:gd name="connsiteY173" fmla="*/ 3065480 h 5456343"/>
              <a:gd name="connsiteX174" fmla="*/ 4841777 w 5529990"/>
              <a:gd name="connsiteY174" fmla="*/ 3089001 h 5456343"/>
              <a:gd name="connsiteX175" fmla="*/ 4860050 w 5529990"/>
              <a:gd name="connsiteY175" fmla="*/ 3209077 h 5456343"/>
              <a:gd name="connsiteX176" fmla="*/ 4861834 w 5529990"/>
              <a:gd name="connsiteY176" fmla="*/ 3222557 h 5456343"/>
              <a:gd name="connsiteX177" fmla="*/ 4816322 w 5529990"/>
              <a:gd name="connsiteY177" fmla="*/ 3193104 h 5456343"/>
              <a:gd name="connsiteX178" fmla="*/ 4699177 w 5529990"/>
              <a:gd name="connsiteY178" fmla="*/ 3108328 h 5456343"/>
              <a:gd name="connsiteX179" fmla="*/ 4644723 w 5529990"/>
              <a:gd name="connsiteY179" fmla="*/ 3104179 h 5456343"/>
              <a:gd name="connsiteX180" fmla="*/ 4540752 w 5529990"/>
              <a:gd name="connsiteY180" fmla="*/ 3197380 h 5456343"/>
              <a:gd name="connsiteX181" fmla="*/ 4544184 w 5529990"/>
              <a:gd name="connsiteY181" fmla="*/ 3244695 h 5456343"/>
              <a:gd name="connsiteX182" fmla="*/ 4596283 w 5529990"/>
              <a:gd name="connsiteY182" fmla="*/ 3363136 h 5456343"/>
              <a:gd name="connsiteX183" fmla="*/ 4610716 w 5529990"/>
              <a:gd name="connsiteY183" fmla="*/ 3404267 h 5456343"/>
              <a:gd name="connsiteX184" fmla="*/ 4739666 w 5529990"/>
              <a:gd name="connsiteY184" fmla="*/ 3638823 h 5456343"/>
              <a:gd name="connsiteX185" fmla="*/ 4782837 w 5529990"/>
              <a:gd name="connsiteY185" fmla="*/ 3689868 h 5456343"/>
              <a:gd name="connsiteX186" fmla="*/ 4815006 w 5529990"/>
              <a:gd name="connsiteY186" fmla="*/ 3747099 h 5456343"/>
              <a:gd name="connsiteX187" fmla="*/ 4829032 w 5529990"/>
              <a:gd name="connsiteY187" fmla="*/ 3756594 h 5456343"/>
              <a:gd name="connsiteX188" fmla="*/ 4837004 w 5529990"/>
              <a:gd name="connsiteY188" fmla="*/ 3781080 h 5456343"/>
              <a:gd name="connsiteX189" fmla="*/ 4809775 w 5529990"/>
              <a:gd name="connsiteY189" fmla="*/ 3779005 h 5456343"/>
              <a:gd name="connsiteX190" fmla="*/ 4786128 w 5529990"/>
              <a:gd name="connsiteY190" fmla="*/ 3757537 h 5456343"/>
              <a:gd name="connsiteX191" fmla="*/ 4725360 w 5529990"/>
              <a:gd name="connsiteY191" fmla="*/ 3670038 h 5456343"/>
              <a:gd name="connsiteX192" fmla="*/ 4594209 w 5529990"/>
              <a:gd name="connsiteY192" fmla="*/ 3436718 h 5456343"/>
              <a:gd name="connsiteX193" fmla="*/ 4558738 w 5529990"/>
              <a:gd name="connsiteY193" fmla="*/ 3404519 h 5456343"/>
              <a:gd name="connsiteX194" fmla="*/ 4480507 w 5529990"/>
              <a:gd name="connsiteY194" fmla="*/ 3306558 h 5456343"/>
              <a:gd name="connsiteX195" fmla="*/ 4381231 w 5529990"/>
              <a:gd name="connsiteY195" fmla="*/ 3263877 h 5456343"/>
              <a:gd name="connsiteX196" fmla="*/ 4271213 w 5529990"/>
              <a:gd name="connsiteY196" fmla="*/ 3325719 h 5456343"/>
              <a:gd name="connsiteX197" fmla="*/ 4243839 w 5529990"/>
              <a:gd name="connsiteY197" fmla="*/ 3390348 h 5456343"/>
              <a:gd name="connsiteX198" fmla="*/ 4245828 w 5529990"/>
              <a:gd name="connsiteY198" fmla="*/ 3431231 h 5456343"/>
              <a:gd name="connsiteX199" fmla="*/ 4249487 w 5529990"/>
              <a:gd name="connsiteY199" fmla="*/ 3458234 h 5456343"/>
              <a:gd name="connsiteX200" fmla="*/ 4268459 w 5529990"/>
              <a:gd name="connsiteY200" fmla="*/ 3485180 h 5456343"/>
              <a:gd name="connsiteX201" fmla="*/ 4301641 w 5529990"/>
              <a:gd name="connsiteY201" fmla="*/ 3549872 h 5456343"/>
              <a:gd name="connsiteX202" fmla="*/ 4327699 w 5529990"/>
              <a:gd name="connsiteY202" fmla="*/ 3562381 h 5456343"/>
              <a:gd name="connsiteX203" fmla="*/ 4443283 w 5529990"/>
              <a:gd name="connsiteY203" fmla="*/ 3566565 h 5456343"/>
              <a:gd name="connsiteX204" fmla="*/ 4362331 w 5529990"/>
              <a:gd name="connsiteY204" fmla="*/ 3599313 h 5456343"/>
              <a:gd name="connsiteX205" fmla="*/ 4297508 w 5529990"/>
              <a:gd name="connsiteY205" fmla="*/ 3698587 h 5456343"/>
              <a:gd name="connsiteX206" fmla="*/ 4338953 w 5529990"/>
              <a:gd name="connsiteY206" fmla="*/ 3730240 h 5456343"/>
              <a:gd name="connsiteX207" fmla="*/ 4372142 w 5529990"/>
              <a:gd name="connsiteY207" fmla="*/ 3730140 h 5456343"/>
              <a:gd name="connsiteX208" fmla="*/ 4336403 w 5529990"/>
              <a:gd name="connsiteY208" fmla="*/ 3760011 h 5456343"/>
              <a:gd name="connsiteX209" fmla="*/ 4322595 w 5529990"/>
              <a:gd name="connsiteY209" fmla="*/ 3786514 h 5456343"/>
              <a:gd name="connsiteX210" fmla="*/ 4384277 w 5529990"/>
              <a:gd name="connsiteY210" fmla="*/ 3871702 h 5456343"/>
              <a:gd name="connsiteX211" fmla="*/ 4434476 w 5529990"/>
              <a:gd name="connsiteY211" fmla="*/ 3911831 h 5456343"/>
              <a:gd name="connsiteX212" fmla="*/ 4475830 w 5529990"/>
              <a:gd name="connsiteY212" fmla="*/ 3992604 h 5456343"/>
              <a:gd name="connsiteX213" fmla="*/ 4523073 w 5529990"/>
              <a:gd name="connsiteY213" fmla="*/ 4036659 h 5456343"/>
              <a:gd name="connsiteX214" fmla="*/ 4538122 w 5529990"/>
              <a:gd name="connsiteY214" fmla="*/ 4034264 h 5456343"/>
              <a:gd name="connsiteX215" fmla="*/ 4501368 w 5529990"/>
              <a:gd name="connsiteY215" fmla="*/ 4081817 h 5456343"/>
              <a:gd name="connsiteX216" fmla="*/ 4473367 w 5529990"/>
              <a:gd name="connsiteY216" fmla="*/ 4137847 h 5456343"/>
              <a:gd name="connsiteX217" fmla="*/ 4497959 w 5529990"/>
              <a:gd name="connsiteY217" fmla="*/ 4166752 h 5456343"/>
              <a:gd name="connsiteX218" fmla="*/ 4539336 w 5529990"/>
              <a:gd name="connsiteY218" fmla="*/ 4194097 h 5456343"/>
              <a:gd name="connsiteX219" fmla="*/ 4517947 w 5529990"/>
              <a:gd name="connsiteY219" fmla="*/ 4231925 h 5456343"/>
              <a:gd name="connsiteX220" fmla="*/ 4508696 w 5529990"/>
              <a:gd name="connsiteY220" fmla="*/ 4246722 h 5456343"/>
              <a:gd name="connsiteX221" fmla="*/ 4532701 w 5529990"/>
              <a:gd name="connsiteY221" fmla="*/ 4265727 h 5456343"/>
              <a:gd name="connsiteX222" fmla="*/ 4569138 w 5529990"/>
              <a:gd name="connsiteY222" fmla="*/ 4307801 h 5456343"/>
              <a:gd name="connsiteX223" fmla="*/ 4581251 w 5529990"/>
              <a:gd name="connsiteY223" fmla="*/ 4356204 h 5456343"/>
              <a:gd name="connsiteX224" fmla="*/ 4581479 w 5529990"/>
              <a:gd name="connsiteY224" fmla="*/ 4355344 h 5456343"/>
              <a:gd name="connsiteX225" fmla="*/ 4587279 w 5529990"/>
              <a:gd name="connsiteY225" fmla="*/ 4351160 h 5456343"/>
              <a:gd name="connsiteX226" fmla="*/ 4644474 w 5529990"/>
              <a:gd name="connsiteY226" fmla="*/ 4303653 h 5456343"/>
              <a:gd name="connsiteX227" fmla="*/ 4741598 w 5529990"/>
              <a:gd name="connsiteY227" fmla="*/ 4274501 h 5456343"/>
              <a:gd name="connsiteX228" fmla="*/ 4775052 w 5529990"/>
              <a:gd name="connsiteY228" fmla="*/ 4260465 h 5456343"/>
              <a:gd name="connsiteX229" fmla="*/ 4822535 w 5529990"/>
              <a:gd name="connsiteY229" fmla="*/ 4263704 h 5456343"/>
              <a:gd name="connsiteX230" fmla="*/ 4862464 w 5529990"/>
              <a:gd name="connsiteY230" fmla="*/ 4268023 h 5456343"/>
              <a:gd name="connsiteX231" fmla="*/ 4878651 w 5529990"/>
              <a:gd name="connsiteY231" fmla="*/ 4266943 h 5456343"/>
              <a:gd name="connsiteX232" fmla="*/ 4952034 w 5529990"/>
              <a:gd name="connsiteY232" fmla="*/ 4330645 h 5456343"/>
              <a:gd name="connsiteX233" fmla="*/ 4987646 w 5529990"/>
              <a:gd name="connsiteY233" fmla="*/ 4391109 h 5456343"/>
              <a:gd name="connsiteX234" fmla="*/ 5046999 w 5529990"/>
              <a:gd name="connsiteY234" fmla="*/ 4436456 h 5456343"/>
              <a:gd name="connsiteX235" fmla="*/ 5058870 w 5529990"/>
              <a:gd name="connsiteY235" fmla="*/ 4429978 h 5456343"/>
              <a:gd name="connsiteX236" fmla="*/ 5134411 w 5529990"/>
              <a:gd name="connsiteY236" fmla="*/ 4366276 h 5456343"/>
              <a:gd name="connsiteX237" fmla="*/ 5151678 w 5529990"/>
              <a:gd name="connsiteY237" fmla="*/ 4357638 h 5456343"/>
              <a:gd name="connsiteX238" fmla="*/ 5205636 w 5529990"/>
              <a:gd name="connsiteY238" fmla="*/ 4349000 h 5456343"/>
              <a:gd name="connsiteX239" fmla="*/ 5268226 w 5529990"/>
              <a:gd name="connsiteY239" fmla="*/ 4333885 h 5456343"/>
              <a:gd name="connsiteX240" fmla="*/ 5294126 w 5529990"/>
              <a:gd name="connsiteY240" fmla="*/ 4334964 h 5456343"/>
              <a:gd name="connsiteX241" fmla="*/ 5433338 w 5529990"/>
              <a:gd name="connsiteY241" fmla="*/ 4392189 h 5456343"/>
              <a:gd name="connsiteX242" fmla="*/ 5441971 w 5529990"/>
              <a:gd name="connsiteY242" fmla="*/ 4402986 h 5456343"/>
              <a:gd name="connsiteX243" fmla="*/ 5473266 w 5529990"/>
              <a:gd name="connsiteY243" fmla="*/ 4468847 h 5456343"/>
              <a:gd name="connsiteX244" fmla="*/ 5481899 w 5529990"/>
              <a:gd name="connsiteY244" fmla="*/ 4496919 h 5456343"/>
              <a:gd name="connsiteX245" fmla="*/ 5492691 w 5529990"/>
              <a:gd name="connsiteY245" fmla="*/ 4544426 h 5456343"/>
              <a:gd name="connsiteX246" fmla="*/ 5523987 w 5529990"/>
              <a:gd name="connsiteY246" fmla="*/ 4580056 h 5456343"/>
              <a:gd name="connsiteX247" fmla="*/ 5529787 w 5529990"/>
              <a:gd name="connsiteY247" fmla="*/ 4596252 h 5456343"/>
              <a:gd name="connsiteX248" fmla="*/ 5515353 w 5529990"/>
              <a:gd name="connsiteY248" fmla="*/ 4605969 h 5456343"/>
              <a:gd name="connsiteX249" fmla="*/ 5502403 w 5529990"/>
              <a:gd name="connsiteY249" fmla="*/ 4609208 h 5456343"/>
              <a:gd name="connsiteX250" fmla="*/ 5487295 w 5529990"/>
              <a:gd name="connsiteY250" fmla="*/ 4618925 h 5456343"/>
              <a:gd name="connsiteX251" fmla="*/ 5497008 w 5529990"/>
              <a:gd name="connsiteY251" fmla="*/ 4632961 h 5456343"/>
              <a:gd name="connsiteX252" fmla="*/ 5491612 w 5529990"/>
              <a:gd name="connsiteY252" fmla="*/ 4665352 h 5456343"/>
              <a:gd name="connsiteX253" fmla="*/ 5477583 w 5529990"/>
              <a:gd name="connsiteY253" fmla="*/ 4671830 h 5456343"/>
              <a:gd name="connsiteX254" fmla="*/ 5470029 w 5529990"/>
              <a:gd name="connsiteY254" fmla="*/ 4691265 h 5456343"/>
              <a:gd name="connsiteX255" fmla="*/ 5488374 w 5529990"/>
              <a:gd name="connsiteY255" fmla="*/ 4698823 h 5456343"/>
              <a:gd name="connsiteX256" fmla="*/ 5504696 w 5529990"/>
              <a:gd name="connsiteY256" fmla="*/ 4697004 h 5456343"/>
              <a:gd name="connsiteX257" fmla="*/ 5420769 w 5529990"/>
              <a:gd name="connsiteY257" fmla="*/ 4781392 h 5456343"/>
              <a:gd name="connsiteX258" fmla="*/ 5413913 w 5529990"/>
              <a:gd name="connsiteY258" fmla="*/ 4776562 h 5456343"/>
              <a:gd name="connsiteX259" fmla="*/ 5393409 w 5529990"/>
              <a:gd name="connsiteY259" fmla="*/ 4786279 h 5456343"/>
              <a:gd name="connsiteX260" fmla="*/ 5384776 w 5529990"/>
              <a:gd name="connsiteY260" fmla="*/ 4805713 h 5456343"/>
              <a:gd name="connsiteX261" fmla="*/ 5358876 w 5529990"/>
              <a:gd name="connsiteY261" fmla="*/ 4818670 h 5456343"/>
              <a:gd name="connsiteX262" fmla="*/ 5275781 w 5529990"/>
              <a:gd name="connsiteY262" fmla="*/ 4860778 h 5456343"/>
              <a:gd name="connsiteX263" fmla="*/ 5263910 w 5529990"/>
              <a:gd name="connsiteY263" fmla="*/ 4875894 h 5456343"/>
              <a:gd name="connsiteX264" fmla="*/ 5250960 w 5529990"/>
              <a:gd name="connsiteY264" fmla="*/ 4855379 h 5456343"/>
              <a:gd name="connsiteX265" fmla="*/ 5250960 w 5529990"/>
              <a:gd name="connsiteY265" fmla="*/ 4852140 h 5456343"/>
              <a:gd name="connsiteX266" fmla="*/ 5214269 w 5529990"/>
              <a:gd name="connsiteY266" fmla="*/ 4831626 h 5456343"/>
              <a:gd name="connsiteX267" fmla="*/ 5163548 w 5529990"/>
              <a:gd name="connsiteY267" fmla="*/ 4829467 h 5456343"/>
              <a:gd name="connsiteX268" fmla="*/ 5092324 w 5529990"/>
              <a:gd name="connsiteY268" fmla="*/ 4811112 h 5456343"/>
              <a:gd name="connsiteX269" fmla="*/ 5072899 w 5529990"/>
              <a:gd name="connsiteY269" fmla="*/ 4794916 h 5456343"/>
              <a:gd name="connsiteX270" fmla="*/ 5016783 w 5529990"/>
              <a:gd name="connsiteY270" fmla="*/ 4750649 h 5456343"/>
              <a:gd name="connsiteX271" fmla="*/ 5007071 w 5529990"/>
              <a:gd name="connsiteY271" fmla="*/ 4724736 h 5456343"/>
              <a:gd name="connsiteX272" fmla="*/ 4975775 w 5529990"/>
              <a:gd name="connsiteY272" fmla="*/ 4617845 h 5456343"/>
              <a:gd name="connsiteX273" fmla="*/ 4952034 w 5529990"/>
              <a:gd name="connsiteY273" fmla="*/ 4617845 h 5456343"/>
              <a:gd name="connsiteX274" fmla="*/ 4948796 w 5529990"/>
              <a:gd name="connsiteY274" fmla="*/ 4645918 h 5456343"/>
              <a:gd name="connsiteX275" fmla="*/ 4961746 w 5529990"/>
              <a:gd name="connsiteY275" fmla="*/ 4665352 h 5456343"/>
              <a:gd name="connsiteX276" fmla="*/ 4963904 w 5529990"/>
              <a:gd name="connsiteY276" fmla="*/ 4683708 h 5456343"/>
              <a:gd name="connsiteX277" fmla="*/ 4944480 w 5529990"/>
              <a:gd name="connsiteY277" fmla="*/ 4680468 h 5456343"/>
              <a:gd name="connsiteX278" fmla="*/ 4930451 w 5529990"/>
              <a:gd name="connsiteY278" fmla="*/ 4665352 h 5456343"/>
              <a:gd name="connsiteX279" fmla="*/ 4896997 w 5529990"/>
              <a:gd name="connsiteY279" fmla="*/ 4659954 h 5456343"/>
              <a:gd name="connsiteX280" fmla="*/ 4903472 w 5529990"/>
              <a:gd name="connsiteY280" fmla="*/ 4689106 h 5456343"/>
              <a:gd name="connsiteX281" fmla="*/ 4921817 w 5529990"/>
              <a:gd name="connsiteY281" fmla="*/ 4711780 h 5456343"/>
              <a:gd name="connsiteX282" fmla="*/ 4907788 w 5529990"/>
              <a:gd name="connsiteY282" fmla="*/ 4733374 h 5456343"/>
              <a:gd name="connsiteX283" fmla="*/ 4846276 w 5529990"/>
              <a:gd name="connsiteY283" fmla="*/ 4709620 h 5456343"/>
              <a:gd name="connsiteX284" fmla="*/ 4786923 w 5529990"/>
              <a:gd name="connsiteY284" fmla="*/ 4709620 h 5456343"/>
              <a:gd name="connsiteX285" fmla="*/ 4763181 w 5529990"/>
              <a:gd name="connsiteY285" fmla="*/ 4731214 h 5456343"/>
              <a:gd name="connsiteX286" fmla="*/ 4751311 w 5529990"/>
              <a:gd name="connsiteY286" fmla="*/ 4737692 h 5456343"/>
              <a:gd name="connsiteX287" fmla="*/ 4744836 w 5529990"/>
              <a:gd name="connsiteY287" fmla="*/ 4725816 h 5456343"/>
              <a:gd name="connsiteX288" fmla="*/ 4723252 w 5529990"/>
              <a:gd name="connsiteY288" fmla="*/ 4703142 h 5456343"/>
              <a:gd name="connsiteX289" fmla="*/ 4674690 w 5529990"/>
              <a:gd name="connsiteY289" fmla="*/ 4675069 h 5456343"/>
              <a:gd name="connsiteX290" fmla="*/ 4648790 w 5529990"/>
              <a:gd name="connsiteY290" fmla="*/ 4673990 h 5456343"/>
              <a:gd name="connsiteX291" fmla="*/ 4631524 w 5529990"/>
              <a:gd name="connsiteY291" fmla="*/ 4682628 h 5456343"/>
              <a:gd name="connsiteX292" fmla="*/ 4619653 w 5529990"/>
              <a:gd name="connsiteY292" fmla="*/ 4664272 h 5456343"/>
              <a:gd name="connsiteX293" fmla="*/ 4617495 w 5529990"/>
              <a:gd name="connsiteY293" fmla="*/ 4649157 h 5456343"/>
              <a:gd name="connsiteX294" fmla="*/ 4590179 w 5529990"/>
              <a:gd name="connsiteY294" fmla="*/ 4622282 h 5456343"/>
              <a:gd name="connsiteX295" fmla="*/ 4586817 w 5529990"/>
              <a:gd name="connsiteY295" fmla="*/ 4623974 h 5456343"/>
              <a:gd name="connsiteX296" fmla="*/ 4584630 w 5529990"/>
              <a:gd name="connsiteY296" fmla="*/ 4635875 h 5456343"/>
              <a:gd name="connsiteX297" fmla="*/ 4531541 w 5529990"/>
              <a:gd name="connsiteY297" fmla="*/ 4686274 h 5456343"/>
              <a:gd name="connsiteX298" fmla="*/ 4492463 w 5529990"/>
              <a:gd name="connsiteY298" fmla="*/ 4723091 h 5456343"/>
              <a:gd name="connsiteX299" fmla="*/ 4462206 w 5529990"/>
              <a:gd name="connsiteY299" fmla="*/ 4772694 h 5456343"/>
              <a:gd name="connsiteX300" fmla="*/ 4452007 w 5529990"/>
              <a:gd name="connsiteY300" fmla="*/ 4809481 h 5456343"/>
              <a:gd name="connsiteX301" fmla="*/ 4457827 w 5529990"/>
              <a:gd name="connsiteY301" fmla="*/ 4850751 h 5456343"/>
              <a:gd name="connsiteX302" fmla="*/ 4471025 w 5529990"/>
              <a:gd name="connsiteY302" fmla="*/ 4867775 h 5456343"/>
              <a:gd name="connsiteX303" fmla="*/ 4503311 w 5529990"/>
              <a:gd name="connsiteY303" fmla="*/ 4865104 h 5456343"/>
              <a:gd name="connsiteX304" fmla="*/ 4538327 w 5529990"/>
              <a:gd name="connsiteY304" fmla="*/ 4899014 h 5456343"/>
              <a:gd name="connsiteX305" fmla="*/ 4528782 w 5529990"/>
              <a:gd name="connsiteY305" fmla="*/ 4950009 h 5456343"/>
              <a:gd name="connsiteX306" fmla="*/ 4490855 w 5529990"/>
              <a:gd name="connsiteY306" fmla="*/ 4977760 h 5456343"/>
              <a:gd name="connsiteX307" fmla="*/ 4473436 w 5529990"/>
              <a:gd name="connsiteY307" fmla="*/ 4993981 h 5456343"/>
              <a:gd name="connsiteX308" fmla="*/ 4496877 w 5529990"/>
              <a:gd name="connsiteY308" fmla="*/ 5031953 h 5456343"/>
              <a:gd name="connsiteX309" fmla="*/ 4502473 w 5529990"/>
              <a:gd name="connsiteY309" fmla="*/ 5031433 h 5456343"/>
              <a:gd name="connsiteX310" fmla="*/ 4538301 w 5529990"/>
              <a:gd name="connsiteY310" fmla="*/ 5034738 h 5456343"/>
              <a:gd name="connsiteX311" fmla="*/ 4541751 w 5529990"/>
              <a:gd name="connsiteY311" fmla="*/ 5089834 h 5456343"/>
              <a:gd name="connsiteX312" fmla="*/ 4511743 w 5529990"/>
              <a:gd name="connsiteY312" fmla="*/ 5127799 h 5456343"/>
              <a:gd name="connsiteX313" fmla="*/ 4485820 w 5529990"/>
              <a:gd name="connsiteY313" fmla="*/ 5123905 h 5456343"/>
              <a:gd name="connsiteX314" fmla="*/ 4473208 w 5529990"/>
              <a:gd name="connsiteY314" fmla="*/ 5116782 h 5456343"/>
              <a:gd name="connsiteX315" fmla="*/ 4466980 w 5529990"/>
              <a:gd name="connsiteY315" fmla="*/ 5131962 h 5456343"/>
              <a:gd name="connsiteX316" fmla="*/ 4474335 w 5529990"/>
              <a:gd name="connsiteY316" fmla="*/ 5161144 h 5456343"/>
              <a:gd name="connsiteX317" fmla="*/ 4432436 w 5529990"/>
              <a:gd name="connsiteY317" fmla="*/ 5210502 h 5456343"/>
              <a:gd name="connsiteX318" fmla="*/ 4422080 w 5529990"/>
              <a:gd name="connsiteY318" fmla="*/ 5209806 h 5456343"/>
              <a:gd name="connsiteX319" fmla="*/ 4363328 w 5529990"/>
              <a:gd name="connsiteY319" fmla="*/ 5256417 h 5456343"/>
              <a:gd name="connsiteX320" fmla="*/ 4335441 w 5529990"/>
              <a:gd name="connsiteY320" fmla="*/ 5292194 h 5456343"/>
              <a:gd name="connsiteX321" fmla="*/ 4315316 w 5529990"/>
              <a:gd name="connsiteY321" fmla="*/ 5300702 h 5456343"/>
              <a:gd name="connsiteX322" fmla="*/ 4258458 w 5529990"/>
              <a:gd name="connsiteY322" fmla="*/ 5385631 h 5456343"/>
              <a:gd name="connsiteX323" fmla="*/ 4253222 w 5529990"/>
              <a:gd name="connsiteY323" fmla="*/ 5436557 h 5456343"/>
              <a:gd name="connsiteX324" fmla="*/ 4229825 w 5529990"/>
              <a:gd name="connsiteY324" fmla="*/ 5456320 h 5456343"/>
              <a:gd name="connsiteX325" fmla="*/ 4214822 w 5529990"/>
              <a:gd name="connsiteY325" fmla="*/ 5434155 h 5456343"/>
              <a:gd name="connsiteX326" fmla="*/ 4150160 w 5529990"/>
              <a:gd name="connsiteY326" fmla="*/ 5406321 h 5456343"/>
              <a:gd name="connsiteX327" fmla="*/ 4094026 w 5529990"/>
              <a:gd name="connsiteY327" fmla="*/ 5427469 h 5456343"/>
              <a:gd name="connsiteX328" fmla="*/ 4039855 w 5529990"/>
              <a:gd name="connsiteY328" fmla="*/ 5408946 h 5456343"/>
              <a:gd name="connsiteX329" fmla="*/ 3927948 w 5529990"/>
              <a:gd name="connsiteY329" fmla="*/ 5419353 h 5456343"/>
              <a:gd name="connsiteX330" fmla="*/ 3912268 w 5529990"/>
              <a:gd name="connsiteY330" fmla="*/ 5436408 h 5456343"/>
              <a:gd name="connsiteX331" fmla="*/ 3845463 w 5529990"/>
              <a:gd name="connsiteY331" fmla="*/ 5381894 h 5456343"/>
              <a:gd name="connsiteX332" fmla="*/ 3765729 w 5529990"/>
              <a:gd name="connsiteY332" fmla="*/ 5409883 h 5456343"/>
              <a:gd name="connsiteX333" fmla="*/ 3765910 w 5529990"/>
              <a:gd name="connsiteY333" fmla="*/ 5393938 h 5456343"/>
              <a:gd name="connsiteX334" fmla="*/ 3718780 w 5529990"/>
              <a:gd name="connsiteY334" fmla="*/ 5329630 h 5456343"/>
              <a:gd name="connsiteX335" fmla="*/ 3675462 w 5529990"/>
              <a:gd name="connsiteY335" fmla="*/ 5288528 h 5456343"/>
              <a:gd name="connsiteX336" fmla="*/ 3619984 w 5529990"/>
              <a:gd name="connsiteY336" fmla="*/ 5241589 h 5456343"/>
              <a:gd name="connsiteX337" fmla="*/ 3608747 w 5529990"/>
              <a:gd name="connsiteY337" fmla="*/ 5267190 h 5456343"/>
              <a:gd name="connsiteX338" fmla="*/ 3596563 w 5529990"/>
              <a:gd name="connsiteY338" fmla="*/ 5314780 h 5456343"/>
              <a:gd name="connsiteX339" fmla="*/ 3574430 w 5529990"/>
              <a:gd name="connsiteY339" fmla="*/ 5305224 h 5456343"/>
              <a:gd name="connsiteX340" fmla="*/ 3499909 w 5529990"/>
              <a:gd name="connsiteY340" fmla="*/ 5253419 h 5456343"/>
              <a:gd name="connsiteX341" fmla="*/ 3315692 w 5529990"/>
              <a:gd name="connsiteY341" fmla="*/ 5243008 h 5456343"/>
              <a:gd name="connsiteX342" fmla="*/ 3221835 w 5529990"/>
              <a:gd name="connsiteY342" fmla="*/ 5222534 h 5456343"/>
              <a:gd name="connsiteX343" fmla="*/ 3181652 w 5529990"/>
              <a:gd name="connsiteY343" fmla="*/ 5243858 h 5456343"/>
              <a:gd name="connsiteX344" fmla="*/ 3144425 w 5529990"/>
              <a:gd name="connsiteY344" fmla="*/ 5261258 h 5456343"/>
              <a:gd name="connsiteX345" fmla="*/ 3142147 w 5529990"/>
              <a:gd name="connsiteY345" fmla="*/ 5225963 h 5456343"/>
              <a:gd name="connsiteX346" fmla="*/ 3132063 w 5529990"/>
              <a:gd name="connsiteY346" fmla="*/ 5160201 h 5456343"/>
              <a:gd name="connsiteX347" fmla="*/ 2992209 w 5529990"/>
              <a:gd name="connsiteY347" fmla="*/ 4872894 h 5456343"/>
              <a:gd name="connsiteX348" fmla="*/ 2922382 w 5529990"/>
              <a:gd name="connsiteY348" fmla="*/ 4817997 h 5456343"/>
              <a:gd name="connsiteX349" fmla="*/ 2852371 w 5529990"/>
              <a:gd name="connsiteY349" fmla="*/ 4861342 h 5456343"/>
              <a:gd name="connsiteX350" fmla="*/ 2799055 w 5529990"/>
              <a:gd name="connsiteY350" fmla="*/ 4952246 h 5456343"/>
              <a:gd name="connsiteX351" fmla="*/ 2750389 w 5529990"/>
              <a:gd name="connsiteY351" fmla="*/ 4982323 h 5456343"/>
              <a:gd name="connsiteX352" fmla="*/ 2759166 w 5529990"/>
              <a:gd name="connsiteY352" fmla="*/ 4937373 h 5456343"/>
              <a:gd name="connsiteX353" fmla="*/ 2758717 w 5529990"/>
              <a:gd name="connsiteY353" fmla="*/ 4853791 h 5456343"/>
              <a:gd name="connsiteX354" fmla="*/ 2773428 w 5529990"/>
              <a:gd name="connsiteY354" fmla="*/ 4829858 h 5456343"/>
              <a:gd name="connsiteX355" fmla="*/ 2813611 w 5529990"/>
              <a:gd name="connsiteY355" fmla="*/ 4808534 h 5456343"/>
              <a:gd name="connsiteX356" fmla="*/ 2820922 w 5529990"/>
              <a:gd name="connsiteY356" fmla="*/ 4779980 h 5456343"/>
              <a:gd name="connsiteX357" fmla="*/ 2796668 w 5529990"/>
              <a:gd name="connsiteY357" fmla="*/ 4772612 h 5456343"/>
              <a:gd name="connsiteX358" fmla="*/ 2622107 w 5529990"/>
              <a:gd name="connsiteY358" fmla="*/ 4773249 h 5456343"/>
              <a:gd name="connsiteX359" fmla="*/ 2591932 w 5529990"/>
              <a:gd name="connsiteY359" fmla="*/ 4771776 h 5456343"/>
              <a:gd name="connsiteX360" fmla="*/ 2581363 w 5529990"/>
              <a:gd name="connsiteY360" fmla="*/ 4784316 h 5456343"/>
              <a:gd name="connsiteX361" fmla="*/ 2533973 w 5529990"/>
              <a:gd name="connsiteY361" fmla="*/ 4788867 h 5456343"/>
              <a:gd name="connsiteX362" fmla="*/ 2494641 w 5529990"/>
              <a:gd name="connsiteY362" fmla="*/ 4816770 h 5456343"/>
              <a:gd name="connsiteX363" fmla="*/ 2502607 w 5529990"/>
              <a:gd name="connsiteY363" fmla="*/ 4887605 h 5456343"/>
              <a:gd name="connsiteX364" fmla="*/ 2530777 w 5529990"/>
              <a:gd name="connsiteY364" fmla="*/ 5025291 h 5456343"/>
              <a:gd name="connsiteX365" fmla="*/ 2526229 w 5529990"/>
              <a:gd name="connsiteY365" fmla="*/ 5094470 h 5456343"/>
              <a:gd name="connsiteX366" fmla="*/ 2476444 w 5529990"/>
              <a:gd name="connsiteY366" fmla="*/ 5139834 h 5456343"/>
              <a:gd name="connsiteX367" fmla="*/ 2456379 w 5529990"/>
              <a:gd name="connsiteY367" fmla="*/ 5052626 h 5456343"/>
              <a:gd name="connsiteX368" fmla="*/ 2428893 w 5529990"/>
              <a:gd name="connsiteY368" fmla="*/ 4952213 h 5456343"/>
              <a:gd name="connsiteX369" fmla="*/ 2404842 w 5529990"/>
              <a:gd name="connsiteY369" fmla="*/ 4852765 h 5456343"/>
              <a:gd name="connsiteX370" fmla="*/ 2313953 w 5529990"/>
              <a:gd name="connsiteY370" fmla="*/ 4819852 h 5456343"/>
              <a:gd name="connsiteX371" fmla="*/ 2305700 w 5529990"/>
              <a:gd name="connsiteY371" fmla="*/ 4836077 h 5456343"/>
              <a:gd name="connsiteX372" fmla="*/ 2307760 w 5529990"/>
              <a:gd name="connsiteY372" fmla="*/ 4855197 h 5456343"/>
              <a:gd name="connsiteX373" fmla="*/ 2273652 w 5529990"/>
              <a:gd name="connsiteY373" fmla="*/ 4897541 h 5456343"/>
              <a:gd name="connsiteX374" fmla="*/ 2229651 w 5529990"/>
              <a:gd name="connsiteY374" fmla="*/ 4875929 h 5456343"/>
              <a:gd name="connsiteX375" fmla="*/ 2219754 w 5529990"/>
              <a:gd name="connsiteY375" fmla="*/ 4858320 h 5456343"/>
              <a:gd name="connsiteX376" fmla="*/ 2105490 w 5529990"/>
              <a:gd name="connsiteY376" fmla="*/ 4809581 h 5456343"/>
              <a:gd name="connsiteX377" fmla="*/ 2075923 w 5529990"/>
              <a:gd name="connsiteY377" fmla="*/ 4829098 h 5456343"/>
              <a:gd name="connsiteX378" fmla="*/ 1995879 w 5529990"/>
              <a:gd name="connsiteY378" fmla="*/ 4903056 h 5456343"/>
              <a:gd name="connsiteX379" fmla="*/ 1971127 w 5529990"/>
              <a:gd name="connsiteY379" fmla="*/ 4905382 h 5456343"/>
              <a:gd name="connsiteX380" fmla="*/ 1929602 w 5529990"/>
              <a:gd name="connsiteY380" fmla="*/ 4888172 h 5456343"/>
              <a:gd name="connsiteX381" fmla="*/ 1900724 w 5529990"/>
              <a:gd name="connsiteY381" fmla="*/ 4898612 h 5456343"/>
              <a:gd name="connsiteX382" fmla="*/ 1896871 w 5529990"/>
              <a:gd name="connsiteY382" fmla="*/ 4912363 h 5456343"/>
              <a:gd name="connsiteX383" fmla="*/ 1877068 w 5529990"/>
              <a:gd name="connsiteY383" fmla="*/ 4923495 h 5456343"/>
              <a:gd name="connsiteX384" fmla="*/ 1870333 w 5529990"/>
              <a:gd name="connsiteY384" fmla="*/ 4901212 h 5456343"/>
              <a:gd name="connsiteX385" fmla="*/ 1885608 w 5529990"/>
              <a:gd name="connsiteY385" fmla="*/ 4820209 h 5456343"/>
              <a:gd name="connsiteX386" fmla="*/ 1867872 w 5529990"/>
              <a:gd name="connsiteY386" fmla="*/ 4804109 h 5456343"/>
              <a:gd name="connsiteX387" fmla="*/ 1837342 w 5529990"/>
              <a:gd name="connsiteY387" fmla="*/ 4827064 h 5456343"/>
              <a:gd name="connsiteX388" fmla="*/ 1799662 w 5529990"/>
              <a:gd name="connsiteY388" fmla="*/ 4842451 h 5456343"/>
              <a:gd name="connsiteX389" fmla="*/ 1758003 w 5529990"/>
              <a:gd name="connsiteY389" fmla="*/ 4799247 h 5456343"/>
              <a:gd name="connsiteX390" fmla="*/ 1769692 w 5529990"/>
              <a:gd name="connsiteY390" fmla="*/ 4783984 h 5456343"/>
              <a:gd name="connsiteX391" fmla="*/ 1743295 w 5529990"/>
              <a:gd name="connsiteY391" fmla="*/ 4752477 h 5456343"/>
              <a:gd name="connsiteX392" fmla="*/ 1616518 w 5529990"/>
              <a:gd name="connsiteY392" fmla="*/ 4702082 h 5456343"/>
              <a:gd name="connsiteX393" fmla="*/ 1541847 w 5529990"/>
              <a:gd name="connsiteY393" fmla="*/ 4723780 h 5456343"/>
              <a:gd name="connsiteX394" fmla="*/ 1482305 w 5529990"/>
              <a:gd name="connsiteY394" fmla="*/ 4731179 h 5456343"/>
              <a:gd name="connsiteX395" fmla="*/ 1473783 w 5529990"/>
              <a:gd name="connsiteY395" fmla="*/ 4695417 h 5456343"/>
              <a:gd name="connsiteX396" fmla="*/ 1468846 w 5529990"/>
              <a:gd name="connsiteY396" fmla="*/ 4593913 h 5456343"/>
              <a:gd name="connsiteX397" fmla="*/ 1363940 w 5529990"/>
              <a:gd name="connsiteY397" fmla="*/ 4505154 h 5456343"/>
              <a:gd name="connsiteX398" fmla="*/ 1341662 w 5529990"/>
              <a:gd name="connsiteY398" fmla="*/ 4511882 h 5456343"/>
              <a:gd name="connsiteX399" fmla="*/ 1289128 w 5529990"/>
              <a:gd name="connsiteY399" fmla="*/ 4547206 h 5456343"/>
              <a:gd name="connsiteX400" fmla="*/ 1221480 w 5529990"/>
              <a:gd name="connsiteY400" fmla="*/ 4504127 h 5456343"/>
              <a:gd name="connsiteX401" fmla="*/ 1220530 w 5529990"/>
              <a:gd name="connsiteY401" fmla="*/ 4414866 h 5456343"/>
              <a:gd name="connsiteX402" fmla="*/ 1239097 w 5529990"/>
              <a:gd name="connsiteY402" fmla="*/ 4401534 h 5456343"/>
              <a:gd name="connsiteX403" fmla="*/ 1251750 w 5529990"/>
              <a:gd name="connsiteY403" fmla="*/ 4382834 h 5456343"/>
              <a:gd name="connsiteX404" fmla="*/ 1254504 w 5529990"/>
              <a:gd name="connsiteY404" fmla="*/ 4346526 h 5456343"/>
              <a:gd name="connsiteX405" fmla="*/ 1230581 w 5529990"/>
              <a:gd name="connsiteY405" fmla="*/ 4319421 h 5456343"/>
              <a:gd name="connsiteX406" fmla="*/ 1186758 w 5529990"/>
              <a:gd name="connsiteY406" fmla="*/ 4272364 h 5456343"/>
              <a:gd name="connsiteX407" fmla="*/ 1175214 w 5529990"/>
              <a:gd name="connsiteY407" fmla="*/ 4264939 h 5456343"/>
              <a:gd name="connsiteX408" fmla="*/ 1161833 w 5529990"/>
              <a:gd name="connsiteY408" fmla="*/ 4266023 h 5456343"/>
              <a:gd name="connsiteX409" fmla="*/ 1140837 w 5529990"/>
              <a:gd name="connsiteY409" fmla="*/ 4258967 h 5456343"/>
              <a:gd name="connsiteX410" fmla="*/ 1128185 w 5529990"/>
              <a:gd name="connsiteY410" fmla="*/ 4246273 h 5456343"/>
              <a:gd name="connsiteX411" fmla="*/ 1114189 w 5529990"/>
              <a:gd name="connsiteY411" fmla="*/ 4244360 h 5456343"/>
              <a:gd name="connsiteX412" fmla="*/ 1101745 w 5529990"/>
              <a:gd name="connsiteY412" fmla="*/ 4249907 h 5456343"/>
              <a:gd name="connsiteX413" fmla="*/ 1089334 w 5529990"/>
              <a:gd name="connsiteY413" fmla="*/ 4250366 h 5456343"/>
              <a:gd name="connsiteX414" fmla="*/ 1081819 w 5529990"/>
              <a:gd name="connsiteY414" fmla="*/ 4248119 h 5456343"/>
              <a:gd name="connsiteX415" fmla="*/ 1066120 w 5529990"/>
              <a:gd name="connsiteY415" fmla="*/ 4264125 h 5456343"/>
              <a:gd name="connsiteX416" fmla="*/ 1050323 w 5529990"/>
              <a:gd name="connsiteY416" fmla="*/ 4294755 h 5456343"/>
              <a:gd name="connsiteX417" fmla="*/ 983313 w 5529990"/>
              <a:gd name="connsiteY417" fmla="*/ 4357938 h 5456343"/>
              <a:gd name="connsiteX418" fmla="*/ 960346 w 5529990"/>
              <a:gd name="connsiteY418" fmla="*/ 4334969 h 5456343"/>
              <a:gd name="connsiteX419" fmla="*/ 1002467 w 5529990"/>
              <a:gd name="connsiteY419" fmla="*/ 4292849 h 5456343"/>
              <a:gd name="connsiteX420" fmla="*/ 1033100 w 5529990"/>
              <a:gd name="connsiteY420" fmla="*/ 4258387 h 5456343"/>
              <a:gd name="connsiteX421" fmla="*/ 998661 w 5529990"/>
              <a:gd name="connsiteY421" fmla="*/ 4158853 h 5456343"/>
              <a:gd name="connsiteX422" fmla="*/ 956556 w 5529990"/>
              <a:gd name="connsiteY422" fmla="*/ 4105261 h 5456343"/>
              <a:gd name="connsiteX423" fmla="*/ 904879 w 5529990"/>
              <a:gd name="connsiteY423" fmla="*/ 4057413 h 5456343"/>
              <a:gd name="connsiteX424" fmla="*/ 885736 w 5529990"/>
              <a:gd name="connsiteY424" fmla="*/ 4065073 h 5456343"/>
              <a:gd name="connsiteX425" fmla="*/ 818745 w 5529990"/>
              <a:gd name="connsiteY425" fmla="*/ 4013399 h 5456343"/>
              <a:gd name="connsiteX426" fmla="*/ 826409 w 5529990"/>
              <a:gd name="connsiteY426" fmla="*/ 3971284 h 5456343"/>
              <a:gd name="connsiteX427" fmla="*/ 870463 w 5529990"/>
              <a:gd name="connsiteY427" fmla="*/ 3816223 h 5456343"/>
              <a:gd name="connsiteX428" fmla="*/ 849420 w 5529990"/>
              <a:gd name="connsiteY428" fmla="*/ 3733913 h 5456343"/>
              <a:gd name="connsiteX429" fmla="*/ 837936 w 5529990"/>
              <a:gd name="connsiteY429" fmla="*/ 3722429 h 5456343"/>
              <a:gd name="connsiteX430" fmla="*/ 847517 w 5529990"/>
              <a:gd name="connsiteY430" fmla="*/ 3670743 h 5456343"/>
              <a:gd name="connsiteX431" fmla="*/ 871187 w 5529990"/>
              <a:gd name="connsiteY431" fmla="*/ 3654468 h 5456343"/>
              <a:gd name="connsiteX432" fmla="*/ 862921 w 5529990"/>
              <a:gd name="connsiteY432" fmla="*/ 3655033 h 5456343"/>
              <a:gd name="connsiteX433" fmla="*/ 865726 w 5529990"/>
              <a:gd name="connsiteY433" fmla="*/ 3649731 h 5456343"/>
              <a:gd name="connsiteX434" fmla="*/ 920326 w 5529990"/>
              <a:gd name="connsiteY434" fmla="*/ 3587177 h 5456343"/>
              <a:gd name="connsiteX435" fmla="*/ 925490 w 5529990"/>
              <a:gd name="connsiteY435" fmla="*/ 3584399 h 5456343"/>
              <a:gd name="connsiteX436" fmla="*/ 928649 w 5529990"/>
              <a:gd name="connsiteY436" fmla="*/ 3574777 h 5456343"/>
              <a:gd name="connsiteX437" fmla="*/ 925932 w 5529990"/>
              <a:gd name="connsiteY437" fmla="*/ 3550999 h 5456343"/>
              <a:gd name="connsiteX438" fmla="*/ 917654 w 5529990"/>
              <a:gd name="connsiteY438" fmla="*/ 3534979 h 5456343"/>
              <a:gd name="connsiteX439" fmla="*/ 912238 w 5529990"/>
              <a:gd name="connsiteY439" fmla="*/ 3534153 h 5456343"/>
              <a:gd name="connsiteX440" fmla="*/ 892558 w 5529990"/>
              <a:gd name="connsiteY440" fmla="*/ 3527474 h 5456343"/>
              <a:gd name="connsiteX441" fmla="*/ 830681 w 5529990"/>
              <a:gd name="connsiteY441" fmla="*/ 3510117 h 5456343"/>
              <a:gd name="connsiteX442" fmla="*/ 626610 w 5529990"/>
              <a:gd name="connsiteY442" fmla="*/ 3543722 h 5456343"/>
              <a:gd name="connsiteX443" fmla="*/ 581781 w 5529990"/>
              <a:gd name="connsiteY443" fmla="*/ 3551541 h 5456343"/>
              <a:gd name="connsiteX444" fmla="*/ 534885 w 5529990"/>
              <a:gd name="connsiteY444" fmla="*/ 3586592 h 5456343"/>
              <a:gd name="connsiteX445" fmla="*/ 508756 w 5529990"/>
              <a:gd name="connsiteY445" fmla="*/ 3607073 h 5456343"/>
              <a:gd name="connsiteX446" fmla="*/ 473000 w 5529990"/>
              <a:gd name="connsiteY446" fmla="*/ 3615583 h 5456343"/>
              <a:gd name="connsiteX447" fmla="*/ 451138 w 5529990"/>
              <a:gd name="connsiteY447" fmla="*/ 3607596 h 5456343"/>
              <a:gd name="connsiteX448" fmla="*/ 426615 w 5529990"/>
              <a:gd name="connsiteY448" fmla="*/ 3498773 h 5456343"/>
              <a:gd name="connsiteX449" fmla="*/ 434951 w 5529990"/>
              <a:gd name="connsiteY449" fmla="*/ 3478138 h 5456343"/>
              <a:gd name="connsiteX450" fmla="*/ 0 w 5529990"/>
              <a:gd name="connsiteY450" fmla="*/ 3478138 h 545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</a:cxnLst>
            <a:rect l="l" t="t" r="r" b="b"/>
            <a:pathLst>
              <a:path w="5529990" h="5456343">
                <a:moveTo>
                  <a:pt x="5203477" y="4996820"/>
                </a:moveTo>
                <a:lnTo>
                  <a:pt x="5205385" y="4997961"/>
                </a:lnTo>
                <a:lnTo>
                  <a:pt x="5204062" y="4999290"/>
                </a:lnTo>
                <a:close/>
                <a:moveTo>
                  <a:pt x="3285288" y="850958"/>
                </a:moveTo>
                <a:lnTo>
                  <a:pt x="3285287" y="957889"/>
                </a:lnTo>
                <a:lnTo>
                  <a:pt x="3309883" y="964960"/>
                </a:lnTo>
                <a:lnTo>
                  <a:pt x="3342876" y="959101"/>
                </a:lnTo>
                <a:lnTo>
                  <a:pt x="3347625" y="953011"/>
                </a:lnTo>
                <a:cubicBezTo>
                  <a:pt x="3352506" y="941170"/>
                  <a:pt x="3345185" y="930079"/>
                  <a:pt x="3340340" y="917595"/>
                </a:cubicBezTo>
                <a:cubicBezTo>
                  <a:pt x="3332916" y="904388"/>
                  <a:pt x="3317655" y="892691"/>
                  <a:pt x="3323433" y="872062"/>
                </a:cubicBezTo>
                <a:cubicBezTo>
                  <a:pt x="3326596" y="867388"/>
                  <a:pt x="3321373" y="852944"/>
                  <a:pt x="3302259" y="854999"/>
                </a:cubicBezTo>
                <a:close/>
                <a:moveTo>
                  <a:pt x="97597" y="97597"/>
                </a:moveTo>
                <a:lnTo>
                  <a:pt x="97597" y="3380541"/>
                </a:lnTo>
                <a:lnTo>
                  <a:pt x="925476" y="3380541"/>
                </a:lnTo>
                <a:lnTo>
                  <a:pt x="946229" y="3355733"/>
                </a:lnTo>
                <a:cubicBezTo>
                  <a:pt x="955151" y="3350356"/>
                  <a:pt x="965808" y="3348710"/>
                  <a:pt x="978940" y="3351467"/>
                </a:cubicBezTo>
                <a:cubicBezTo>
                  <a:pt x="988016" y="3352158"/>
                  <a:pt x="997814" y="3350272"/>
                  <a:pt x="1007525" y="3349520"/>
                </a:cubicBezTo>
                <a:lnTo>
                  <a:pt x="1031564" y="3353683"/>
                </a:lnTo>
                <a:lnTo>
                  <a:pt x="1032954" y="3351929"/>
                </a:lnTo>
                <a:cubicBezTo>
                  <a:pt x="1041511" y="3336793"/>
                  <a:pt x="1046658" y="3321358"/>
                  <a:pt x="1046660" y="3307002"/>
                </a:cubicBezTo>
                <a:cubicBezTo>
                  <a:pt x="1046661" y="3298388"/>
                  <a:pt x="1047980" y="3291329"/>
                  <a:pt x="1050343" y="3285495"/>
                </a:cubicBezTo>
                <a:lnTo>
                  <a:pt x="1053485" y="3281034"/>
                </a:lnTo>
                <a:lnTo>
                  <a:pt x="213108" y="3281033"/>
                </a:lnTo>
                <a:lnTo>
                  <a:pt x="213107" y="208854"/>
                </a:lnTo>
                <a:lnTo>
                  <a:pt x="3285287" y="208854"/>
                </a:lnTo>
                <a:lnTo>
                  <a:pt x="3285287" y="805089"/>
                </a:lnTo>
                <a:lnTo>
                  <a:pt x="3285421" y="805084"/>
                </a:lnTo>
                <a:cubicBezTo>
                  <a:pt x="3294358" y="808749"/>
                  <a:pt x="3302058" y="816008"/>
                  <a:pt x="3308726" y="825294"/>
                </a:cubicBezTo>
                <a:cubicBezTo>
                  <a:pt x="3318349" y="837264"/>
                  <a:pt x="3328663" y="840157"/>
                  <a:pt x="3343101" y="834936"/>
                </a:cubicBezTo>
                <a:cubicBezTo>
                  <a:pt x="3347502" y="832463"/>
                  <a:pt x="3351903" y="829989"/>
                  <a:pt x="3357542" y="829717"/>
                </a:cubicBezTo>
                <a:lnTo>
                  <a:pt x="3389087" y="840123"/>
                </a:lnTo>
                <a:lnTo>
                  <a:pt x="3389087" y="97597"/>
                </a:lnTo>
                <a:close/>
                <a:moveTo>
                  <a:pt x="0" y="0"/>
                </a:moveTo>
                <a:lnTo>
                  <a:pt x="3486684" y="0"/>
                </a:lnTo>
                <a:lnTo>
                  <a:pt x="3486684" y="833838"/>
                </a:lnTo>
                <a:lnTo>
                  <a:pt x="3500172" y="834269"/>
                </a:lnTo>
                <a:cubicBezTo>
                  <a:pt x="3505844" y="834701"/>
                  <a:pt x="3511551" y="835838"/>
                  <a:pt x="3516226" y="839003"/>
                </a:cubicBezTo>
                <a:cubicBezTo>
                  <a:pt x="3558715" y="852776"/>
                  <a:pt x="3606019" y="849359"/>
                  <a:pt x="3647545" y="866570"/>
                </a:cubicBezTo>
                <a:cubicBezTo>
                  <a:pt x="3654421" y="868498"/>
                  <a:pt x="3662259" y="866989"/>
                  <a:pt x="3662947" y="857912"/>
                </a:cubicBezTo>
                <a:cubicBezTo>
                  <a:pt x="3663910" y="854475"/>
                  <a:pt x="3661435" y="850071"/>
                  <a:pt x="3656762" y="846906"/>
                </a:cubicBezTo>
                <a:cubicBezTo>
                  <a:pt x="3612486" y="819655"/>
                  <a:pt x="3566012" y="793639"/>
                  <a:pt x="3515960" y="787015"/>
                </a:cubicBezTo>
                <a:cubicBezTo>
                  <a:pt x="3500008" y="784394"/>
                  <a:pt x="3493133" y="782466"/>
                  <a:pt x="3489147" y="770223"/>
                </a:cubicBezTo>
                <a:cubicBezTo>
                  <a:pt x="3481723" y="757017"/>
                  <a:pt x="3488465" y="732951"/>
                  <a:pt x="3498229" y="724565"/>
                </a:cubicBezTo>
                <a:cubicBezTo>
                  <a:pt x="3504213" y="719755"/>
                  <a:pt x="3510881" y="717454"/>
                  <a:pt x="3516829" y="717732"/>
                </a:cubicBezTo>
                <a:cubicBezTo>
                  <a:pt x="3522775" y="718009"/>
                  <a:pt x="3528002" y="720865"/>
                  <a:pt x="3531095" y="726369"/>
                </a:cubicBezTo>
                <a:cubicBezTo>
                  <a:pt x="3540717" y="738339"/>
                  <a:pt x="3552408" y="723077"/>
                  <a:pt x="3557357" y="731881"/>
                </a:cubicBezTo>
                <a:cubicBezTo>
                  <a:pt x="3563543" y="742887"/>
                  <a:pt x="3573584" y="740141"/>
                  <a:pt x="3581695" y="744271"/>
                </a:cubicBezTo>
                <a:cubicBezTo>
                  <a:pt x="3610433" y="754187"/>
                  <a:pt x="3634771" y="766576"/>
                  <a:pt x="3651817" y="791752"/>
                </a:cubicBezTo>
                <a:cubicBezTo>
                  <a:pt x="3662955" y="811562"/>
                  <a:pt x="3687707" y="809235"/>
                  <a:pt x="3701043" y="827808"/>
                </a:cubicBezTo>
                <a:cubicBezTo>
                  <a:pt x="3718363" y="858625"/>
                  <a:pt x="3755903" y="863592"/>
                  <a:pt x="3778589" y="888498"/>
                </a:cubicBezTo>
                <a:cubicBezTo>
                  <a:pt x="3807187" y="918769"/>
                  <a:pt x="3843349" y="941890"/>
                  <a:pt x="3870983" y="975599"/>
                </a:cubicBezTo>
                <a:cubicBezTo>
                  <a:pt x="3881846" y="989770"/>
                  <a:pt x="3896558" y="990189"/>
                  <a:pt x="3913472" y="989372"/>
                </a:cubicBezTo>
                <a:cubicBezTo>
                  <a:pt x="3923511" y="986625"/>
                  <a:pt x="3936024" y="988282"/>
                  <a:pt x="3940973" y="997085"/>
                </a:cubicBezTo>
                <a:cubicBezTo>
                  <a:pt x="3948670" y="1015932"/>
                  <a:pt x="3967786" y="1013877"/>
                  <a:pt x="3982772" y="1019936"/>
                </a:cubicBezTo>
                <a:cubicBezTo>
                  <a:pt x="3978104" y="970422"/>
                  <a:pt x="3961198" y="924889"/>
                  <a:pt x="3937964" y="888706"/>
                </a:cubicBezTo>
                <a:cubicBezTo>
                  <a:pt x="3928065" y="871097"/>
                  <a:pt x="3912388" y="874116"/>
                  <a:pt x="3899601" y="866821"/>
                </a:cubicBezTo>
                <a:cubicBezTo>
                  <a:pt x="3878701" y="855396"/>
                  <a:pt x="3863440" y="843699"/>
                  <a:pt x="3853267" y="820451"/>
                </a:cubicBezTo>
                <a:cubicBezTo>
                  <a:pt x="3845844" y="807243"/>
                  <a:pt x="3839658" y="796238"/>
                  <a:pt x="3829759" y="778630"/>
                </a:cubicBezTo>
                <a:cubicBezTo>
                  <a:pt x="3856712" y="775065"/>
                  <a:pt x="3879951" y="764897"/>
                  <a:pt x="3899474" y="794477"/>
                </a:cubicBezTo>
                <a:cubicBezTo>
                  <a:pt x="3906898" y="807684"/>
                  <a:pt x="3932471" y="822274"/>
                  <a:pt x="3949113" y="815817"/>
                </a:cubicBezTo>
                <a:cubicBezTo>
                  <a:pt x="3967952" y="808123"/>
                  <a:pt x="3973176" y="822568"/>
                  <a:pt x="3979087" y="827934"/>
                </a:cubicBezTo>
                <a:cubicBezTo>
                  <a:pt x="3993387" y="843069"/>
                  <a:pt x="4011123" y="859169"/>
                  <a:pt x="4029548" y="866192"/>
                </a:cubicBezTo>
                <a:cubicBezTo>
                  <a:pt x="4051411" y="874180"/>
                  <a:pt x="4053745" y="898937"/>
                  <a:pt x="4074646" y="910362"/>
                </a:cubicBezTo>
                <a:cubicBezTo>
                  <a:pt x="4086196" y="915455"/>
                  <a:pt x="4092382" y="926461"/>
                  <a:pt x="4111496" y="924407"/>
                </a:cubicBezTo>
                <a:cubicBezTo>
                  <a:pt x="4136249" y="922079"/>
                  <a:pt x="4154948" y="934741"/>
                  <a:pt x="4161957" y="962664"/>
                </a:cubicBezTo>
                <a:cubicBezTo>
                  <a:pt x="4152192" y="971049"/>
                  <a:pt x="4137753" y="976269"/>
                  <a:pt x="4131426" y="985620"/>
                </a:cubicBezTo>
                <a:cubicBezTo>
                  <a:pt x="4125375" y="1000608"/>
                  <a:pt x="4126197" y="1017525"/>
                  <a:pt x="4134857" y="1032933"/>
                </a:cubicBezTo>
                <a:cubicBezTo>
                  <a:pt x="4141044" y="1043939"/>
                  <a:pt x="4129079" y="1053560"/>
                  <a:pt x="4138703" y="1065530"/>
                </a:cubicBezTo>
                <a:cubicBezTo>
                  <a:pt x="4144615" y="1070897"/>
                  <a:pt x="4125501" y="1072951"/>
                  <a:pt x="4128249" y="1082993"/>
                </a:cubicBezTo>
                <a:cubicBezTo>
                  <a:pt x="4129487" y="1085194"/>
                  <a:pt x="4140488" y="1079010"/>
                  <a:pt x="4147363" y="1080938"/>
                </a:cubicBezTo>
                <a:cubicBezTo>
                  <a:pt x="4155477" y="1085068"/>
                  <a:pt x="4161388" y="1090434"/>
                  <a:pt x="4170738" y="1096765"/>
                </a:cubicBezTo>
                <a:cubicBezTo>
                  <a:pt x="4179125" y="1106535"/>
                  <a:pt x="4178437" y="1115611"/>
                  <a:pt x="4166471" y="1125234"/>
                </a:cubicBezTo>
                <a:cubicBezTo>
                  <a:pt x="4141305" y="1142278"/>
                  <a:pt x="4137452" y="1156029"/>
                  <a:pt x="4151337" y="1185880"/>
                </a:cubicBezTo>
                <a:cubicBezTo>
                  <a:pt x="4156286" y="1194685"/>
                  <a:pt x="4142120" y="1205544"/>
                  <a:pt x="4159309" y="1210365"/>
                </a:cubicBezTo>
                <a:cubicBezTo>
                  <a:pt x="4185164" y="1184245"/>
                  <a:pt x="4187920" y="1147936"/>
                  <a:pt x="4205665" y="1117687"/>
                </a:cubicBezTo>
                <a:cubicBezTo>
                  <a:pt x="4208827" y="1113012"/>
                  <a:pt x="4208552" y="1107373"/>
                  <a:pt x="4209517" y="1103935"/>
                </a:cubicBezTo>
                <a:cubicBezTo>
                  <a:pt x="4213642" y="1095822"/>
                  <a:pt x="4218043" y="1093348"/>
                  <a:pt x="4224918" y="1095278"/>
                </a:cubicBezTo>
                <a:cubicBezTo>
                  <a:pt x="4229592" y="1098442"/>
                  <a:pt x="4232067" y="1102845"/>
                  <a:pt x="4232341" y="1108484"/>
                </a:cubicBezTo>
                <a:cubicBezTo>
                  <a:pt x="4224362" y="1130348"/>
                  <a:pt x="4221059" y="1155379"/>
                  <a:pt x="4211843" y="1175042"/>
                </a:cubicBezTo>
                <a:cubicBezTo>
                  <a:pt x="4198499" y="1202818"/>
                  <a:pt x="4213073" y="1223592"/>
                  <a:pt x="4227373" y="1238729"/>
                </a:cubicBezTo>
                <a:cubicBezTo>
                  <a:pt x="4239197" y="1249462"/>
                  <a:pt x="4252533" y="1268034"/>
                  <a:pt x="4277010" y="1260069"/>
                </a:cubicBezTo>
                <a:cubicBezTo>
                  <a:pt x="4289250" y="1256085"/>
                  <a:pt x="4305201" y="1258706"/>
                  <a:pt x="4319914" y="1259126"/>
                </a:cubicBezTo>
                <a:cubicBezTo>
                  <a:pt x="4360617" y="1259418"/>
                  <a:pt x="4386465" y="1279648"/>
                  <a:pt x="4394024" y="1318850"/>
                </a:cubicBezTo>
                <a:cubicBezTo>
                  <a:pt x="4400069" y="1350210"/>
                  <a:pt x="4407078" y="1378133"/>
                  <a:pt x="4439529" y="1394653"/>
                </a:cubicBezTo>
                <a:lnTo>
                  <a:pt x="4465896" y="1405900"/>
                </a:lnTo>
                <a:lnTo>
                  <a:pt x="4496792" y="1389917"/>
                </a:lnTo>
                <a:cubicBezTo>
                  <a:pt x="4507035" y="1380041"/>
                  <a:pt x="4514057" y="1366965"/>
                  <a:pt x="4517002" y="1350259"/>
                </a:cubicBezTo>
                <a:cubicBezTo>
                  <a:pt x="4520352" y="1326277"/>
                  <a:pt x="4525431" y="1307426"/>
                  <a:pt x="4543362" y="1292820"/>
                </a:cubicBezTo>
                <a:cubicBezTo>
                  <a:pt x="4551896" y="1284234"/>
                  <a:pt x="4562155" y="1280780"/>
                  <a:pt x="4573307" y="1288454"/>
                </a:cubicBezTo>
                <a:cubicBezTo>
                  <a:pt x="4582731" y="1290996"/>
                  <a:pt x="4586185" y="1301260"/>
                  <a:pt x="4586211" y="1309822"/>
                </a:cubicBezTo>
                <a:cubicBezTo>
                  <a:pt x="4585426" y="1332941"/>
                  <a:pt x="4578645" y="1355222"/>
                  <a:pt x="4565007" y="1374097"/>
                </a:cubicBezTo>
                <a:lnTo>
                  <a:pt x="4525037" y="1424592"/>
                </a:lnTo>
                <a:lnTo>
                  <a:pt x="4537809" y="1428478"/>
                </a:lnTo>
                <a:cubicBezTo>
                  <a:pt x="4547845" y="1431526"/>
                  <a:pt x="4558400" y="1433560"/>
                  <a:pt x="4570157" y="1431296"/>
                </a:cubicBezTo>
                <a:cubicBezTo>
                  <a:pt x="4577996" y="1429785"/>
                  <a:pt x="4581708" y="1436389"/>
                  <a:pt x="4584183" y="1440791"/>
                </a:cubicBezTo>
                <a:cubicBezTo>
                  <a:pt x="4602468" y="1468169"/>
                  <a:pt x="4606314" y="1500767"/>
                  <a:pt x="4615797" y="1533093"/>
                </a:cubicBezTo>
                <a:cubicBezTo>
                  <a:pt x="4619782" y="1545335"/>
                  <a:pt x="4624319" y="1557269"/>
                  <a:pt x="4630077" y="1568154"/>
                </a:cubicBezTo>
                <a:lnTo>
                  <a:pt x="4642622" y="1584865"/>
                </a:lnTo>
                <a:lnTo>
                  <a:pt x="4650392" y="1585335"/>
                </a:lnTo>
                <a:cubicBezTo>
                  <a:pt x="4669212" y="1581857"/>
                  <a:pt x="4687170" y="1575812"/>
                  <a:pt x="4706855" y="1574900"/>
                </a:cubicBezTo>
                <a:cubicBezTo>
                  <a:pt x="4719693" y="1574864"/>
                  <a:pt x="4728693" y="1578264"/>
                  <a:pt x="4733741" y="1584777"/>
                </a:cubicBezTo>
                <a:lnTo>
                  <a:pt x="4735707" y="1602394"/>
                </a:lnTo>
                <a:lnTo>
                  <a:pt x="4744256" y="1600647"/>
                </a:lnTo>
                <a:cubicBezTo>
                  <a:pt x="4756082" y="1599792"/>
                  <a:pt x="4768286" y="1600897"/>
                  <a:pt x="4780936" y="1605372"/>
                </a:cubicBezTo>
                <a:cubicBezTo>
                  <a:pt x="4801836" y="1616799"/>
                  <a:pt x="4810496" y="1632206"/>
                  <a:pt x="4803756" y="1656271"/>
                </a:cubicBezTo>
                <a:cubicBezTo>
                  <a:pt x="4798940" y="1673462"/>
                  <a:pt x="4788212" y="1685285"/>
                  <a:pt x="4782161" y="1700274"/>
                </a:cubicBezTo>
                <a:cubicBezTo>
                  <a:pt x="4772256" y="1729014"/>
                  <a:pt x="4768951" y="1754045"/>
                  <a:pt x="4785999" y="1779221"/>
                </a:cubicBezTo>
                <a:cubicBezTo>
                  <a:pt x="4790949" y="1788026"/>
                  <a:pt x="4795899" y="1796830"/>
                  <a:pt x="4800847" y="1805635"/>
                </a:cubicBezTo>
                <a:lnTo>
                  <a:pt x="4804501" y="1810637"/>
                </a:lnTo>
                <a:lnTo>
                  <a:pt x="4845375" y="1808249"/>
                </a:lnTo>
                <a:cubicBezTo>
                  <a:pt x="4846894" y="1814880"/>
                  <a:pt x="4846053" y="1820341"/>
                  <a:pt x="4843969" y="1825149"/>
                </a:cubicBezTo>
                <a:lnTo>
                  <a:pt x="4843929" y="1825206"/>
                </a:lnTo>
                <a:lnTo>
                  <a:pt x="4852839" y="1826013"/>
                </a:lnTo>
                <a:cubicBezTo>
                  <a:pt x="4859010" y="1827976"/>
                  <a:pt x="4865335" y="1830215"/>
                  <a:pt x="4872074" y="1829323"/>
                </a:cubicBezTo>
                <a:cubicBezTo>
                  <a:pt x="4896826" y="1826996"/>
                  <a:pt x="4915835" y="1840208"/>
                  <a:pt x="4925096" y="1859262"/>
                </a:cubicBezTo>
                <a:lnTo>
                  <a:pt x="4929808" y="1883858"/>
                </a:lnTo>
                <a:lnTo>
                  <a:pt x="4939343" y="1886966"/>
                </a:lnTo>
                <a:cubicBezTo>
                  <a:pt x="4956041" y="1888844"/>
                  <a:pt x="4973154" y="1886656"/>
                  <a:pt x="4991962" y="1878897"/>
                </a:cubicBezTo>
                <a:cubicBezTo>
                  <a:pt x="4996228" y="1874604"/>
                  <a:pt x="4999657" y="1876306"/>
                  <a:pt x="5003950" y="1880575"/>
                </a:cubicBezTo>
                <a:cubicBezTo>
                  <a:pt x="4998008" y="1896860"/>
                  <a:pt x="4979187" y="1900338"/>
                  <a:pt x="4972381" y="1914056"/>
                </a:cubicBezTo>
                <a:cubicBezTo>
                  <a:pt x="4973245" y="1916623"/>
                  <a:pt x="4974108" y="1919188"/>
                  <a:pt x="4975836" y="1924321"/>
                </a:cubicBezTo>
                <a:cubicBezTo>
                  <a:pt x="4991365" y="1964091"/>
                  <a:pt x="5011707" y="2003846"/>
                  <a:pt x="5015575" y="2048343"/>
                </a:cubicBezTo>
                <a:lnTo>
                  <a:pt x="5014612" y="2066816"/>
                </a:lnTo>
                <a:lnTo>
                  <a:pt x="5068869" y="2055795"/>
                </a:lnTo>
                <a:cubicBezTo>
                  <a:pt x="5091061" y="2050200"/>
                  <a:pt x="5113097" y="2044332"/>
                  <a:pt x="5135512" y="2040422"/>
                </a:cubicBezTo>
                <a:cubicBezTo>
                  <a:pt x="5151189" y="2037403"/>
                  <a:pt x="5165629" y="2032183"/>
                  <a:pt x="5180616" y="2038241"/>
                </a:cubicBezTo>
                <a:cubicBezTo>
                  <a:pt x="5192167" y="2043336"/>
                  <a:pt x="5207843" y="2040317"/>
                  <a:pt x="5204265" y="2059708"/>
                </a:cubicBezTo>
                <a:cubicBezTo>
                  <a:pt x="5201375" y="2070022"/>
                  <a:pt x="5212238" y="2084193"/>
                  <a:pt x="5192160" y="2089685"/>
                </a:cubicBezTo>
                <a:cubicBezTo>
                  <a:pt x="5176483" y="2092704"/>
                  <a:pt x="5169194" y="2105491"/>
                  <a:pt x="5148842" y="2105345"/>
                </a:cubicBezTo>
                <a:cubicBezTo>
                  <a:pt x="5131928" y="2106163"/>
                  <a:pt x="5112124" y="2117294"/>
                  <a:pt x="5101673" y="2134757"/>
                </a:cubicBezTo>
                <a:cubicBezTo>
                  <a:pt x="5093145" y="2145342"/>
                  <a:pt x="5085032" y="2141214"/>
                  <a:pt x="5078431" y="2144923"/>
                </a:cubicBezTo>
                <a:cubicBezTo>
                  <a:pt x="5069011" y="2148770"/>
                  <a:pt x="5060726" y="2146910"/>
                  <a:pt x="5052563" y="2144620"/>
                </a:cubicBezTo>
                <a:lnTo>
                  <a:pt x="5037286" y="2142869"/>
                </a:lnTo>
                <a:lnTo>
                  <a:pt x="5039213" y="2146539"/>
                </a:lnTo>
                <a:cubicBezTo>
                  <a:pt x="5039657" y="2152103"/>
                  <a:pt x="5037321" y="2157888"/>
                  <a:pt x="5030489" y="2163045"/>
                </a:cubicBezTo>
                <a:lnTo>
                  <a:pt x="5028179" y="2165369"/>
                </a:lnTo>
                <a:lnTo>
                  <a:pt x="5046078" y="2171076"/>
                </a:lnTo>
                <a:cubicBezTo>
                  <a:pt x="5062408" y="2175655"/>
                  <a:pt x="5078495" y="2181095"/>
                  <a:pt x="5093139" y="2191692"/>
                </a:cubicBezTo>
                <a:cubicBezTo>
                  <a:pt x="5104687" y="2196786"/>
                  <a:pt x="5118438" y="2200643"/>
                  <a:pt x="5123662" y="2215086"/>
                </a:cubicBezTo>
                <a:cubicBezTo>
                  <a:pt x="5122699" y="2218526"/>
                  <a:pt x="5125173" y="2222928"/>
                  <a:pt x="5128611" y="2223892"/>
                </a:cubicBezTo>
                <a:cubicBezTo>
                  <a:pt x="5186634" y="2255001"/>
                  <a:pt x="5200927" y="2316485"/>
                  <a:pt x="5228422" y="2370550"/>
                </a:cubicBezTo>
                <a:cubicBezTo>
                  <a:pt x="5229660" y="2372750"/>
                  <a:pt x="5226497" y="2377426"/>
                  <a:pt x="5228697" y="2376188"/>
                </a:cubicBezTo>
                <a:cubicBezTo>
                  <a:pt x="5262110" y="2389270"/>
                  <a:pt x="5261555" y="2424342"/>
                  <a:pt x="5262652" y="2446897"/>
                </a:cubicBezTo>
                <a:cubicBezTo>
                  <a:pt x="5266498" y="2479496"/>
                  <a:pt x="5284508" y="2501235"/>
                  <a:pt x="5299355" y="2527647"/>
                </a:cubicBezTo>
                <a:cubicBezTo>
                  <a:pt x="5308015" y="2543057"/>
                  <a:pt x="5331804" y="2544168"/>
                  <a:pt x="5348719" y="2543349"/>
                </a:cubicBezTo>
                <a:cubicBezTo>
                  <a:pt x="5367833" y="2541295"/>
                  <a:pt x="5381583" y="2545151"/>
                  <a:pt x="5393408" y="2555885"/>
                </a:cubicBezTo>
                <a:cubicBezTo>
                  <a:pt x="5398083" y="2559051"/>
                  <a:pt x="5402759" y="2562217"/>
                  <a:pt x="5407160" y="2559743"/>
                </a:cubicBezTo>
                <a:cubicBezTo>
                  <a:pt x="5427651" y="2539534"/>
                  <a:pt x="5449372" y="2567875"/>
                  <a:pt x="5472613" y="2557709"/>
                </a:cubicBezTo>
                <a:cubicBezTo>
                  <a:pt x="5480452" y="2556199"/>
                  <a:pt x="5484437" y="2568442"/>
                  <a:pt x="5485949" y="2576283"/>
                </a:cubicBezTo>
                <a:cubicBezTo>
                  <a:pt x="5490899" y="2585087"/>
                  <a:pt x="5473985" y="2585904"/>
                  <a:pt x="5476734" y="2595946"/>
                </a:cubicBezTo>
                <a:cubicBezTo>
                  <a:pt x="5480171" y="2596910"/>
                  <a:pt x="5485810" y="2596637"/>
                  <a:pt x="5490484" y="2599804"/>
                </a:cubicBezTo>
                <a:cubicBezTo>
                  <a:pt x="5498596" y="2603933"/>
                  <a:pt x="5516473" y="2599677"/>
                  <a:pt x="5519497" y="2615358"/>
                </a:cubicBezTo>
                <a:cubicBezTo>
                  <a:pt x="5524719" y="2629801"/>
                  <a:pt x="5531179" y="2646446"/>
                  <a:pt x="5529803" y="2664600"/>
                </a:cubicBezTo>
                <a:cubicBezTo>
                  <a:pt x="5526223" y="2683991"/>
                  <a:pt x="5519210" y="2702418"/>
                  <a:pt x="5499679" y="2719188"/>
                </a:cubicBezTo>
                <a:cubicBezTo>
                  <a:pt x="5486478" y="2726609"/>
                  <a:pt x="5473551" y="2739669"/>
                  <a:pt x="5457599" y="2737049"/>
                </a:cubicBezTo>
                <a:cubicBezTo>
                  <a:pt x="5433810" y="2735938"/>
                  <a:pt x="5409747" y="2729188"/>
                  <a:pt x="5390773" y="2710887"/>
                </a:cubicBezTo>
                <a:cubicBezTo>
                  <a:pt x="5384860" y="2705521"/>
                  <a:pt x="5381149" y="2698917"/>
                  <a:pt x="5381838" y="2689840"/>
                </a:cubicBezTo>
                <a:cubicBezTo>
                  <a:pt x="5383215" y="2671686"/>
                  <a:pt x="5382393" y="2654769"/>
                  <a:pt x="5381571" y="2637851"/>
                </a:cubicBezTo>
                <a:cubicBezTo>
                  <a:pt x="5351870" y="2631374"/>
                  <a:pt x="5320930" y="2622696"/>
                  <a:pt x="5289992" y="2614017"/>
                </a:cubicBezTo>
                <a:cubicBezTo>
                  <a:pt x="5269225" y="2628586"/>
                  <a:pt x="5265923" y="2653616"/>
                  <a:pt x="5259180" y="2677681"/>
                </a:cubicBezTo>
                <a:cubicBezTo>
                  <a:pt x="5249549" y="2712061"/>
                  <a:pt x="5246794" y="2748370"/>
                  <a:pt x="5222176" y="2776691"/>
                </a:cubicBezTo>
                <a:cubicBezTo>
                  <a:pt x="5215850" y="2786040"/>
                  <a:pt x="5213235" y="2801994"/>
                  <a:pt x="5205122" y="2797863"/>
                </a:cubicBezTo>
                <a:cubicBezTo>
                  <a:pt x="5187934" y="2793042"/>
                  <a:pt x="5176517" y="2813942"/>
                  <a:pt x="5159054" y="2803482"/>
                </a:cubicBezTo>
                <a:cubicBezTo>
                  <a:pt x="5150942" y="2799352"/>
                  <a:pt x="5140903" y="2802098"/>
                  <a:pt x="5134992" y="2796732"/>
                </a:cubicBezTo>
                <a:cubicBezTo>
                  <a:pt x="5107905" y="2774301"/>
                  <a:pt x="5067476" y="2779647"/>
                  <a:pt x="5042589" y="2755979"/>
                </a:cubicBezTo>
                <a:cubicBezTo>
                  <a:pt x="5036678" y="2750613"/>
                  <a:pt x="5026914" y="2758998"/>
                  <a:pt x="5027187" y="2764637"/>
                </a:cubicBezTo>
                <a:cubicBezTo>
                  <a:pt x="5035159" y="2789122"/>
                  <a:pt x="5021269" y="2805621"/>
                  <a:pt x="5017692" y="2825011"/>
                </a:cubicBezTo>
                <a:cubicBezTo>
                  <a:pt x="4982901" y="2830084"/>
                  <a:pt x="4955814" y="2807653"/>
                  <a:pt x="4929276" y="2796501"/>
                </a:cubicBezTo>
                <a:cubicBezTo>
                  <a:pt x="4919925" y="2790170"/>
                  <a:pt x="4909613" y="2787277"/>
                  <a:pt x="4898064" y="2782184"/>
                </a:cubicBezTo>
                <a:cubicBezTo>
                  <a:pt x="4894625" y="2781219"/>
                  <a:pt x="4888987" y="2781492"/>
                  <a:pt x="4888987" y="2781492"/>
                </a:cubicBezTo>
                <a:cubicBezTo>
                  <a:pt x="4879083" y="2810233"/>
                  <a:pt x="4837143" y="2807738"/>
                  <a:pt x="4828476" y="2838679"/>
                </a:cubicBezTo>
                <a:cubicBezTo>
                  <a:pt x="4811828" y="2891486"/>
                  <a:pt x="4812096" y="2943474"/>
                  <a:pt x="4792012" y="2995316"/>
                </a:cubicBezTo>
                <a:cubicBezTo>
                  <a:pt x="4786923" y="3006867"/>
                  <a:pt x="4794346" y="3020074"/>
                  <a:pt x="4799984" y="3019801"/>
                </a:cubicBezTo>
                <a:cubicBezTo>
                  <a:pt x="4825285" y="3028753"/>
                  <a:pt x="4824181" y="3052545"/>
                  <a:pt x="4837243" y="3065480"/>
                </a:cubicBezTo>
                <a:cubicBezTo>
                  <a:pt x="4842191" y="3074285"/>
                  <a:pt x="4842467" y="3079925"/>
                  <a:pt x="4841777" y="3089001"/>
                </a:cubicBezTo>
                <a:cubicBezTo>
                  <a:pt x="4825820" y="3132731"/>
                  <a:pt x="4836815" y="3172896"/>
                  <a:pt x="4860050" y="3209077"/>
                </a:cubicBezTo>
                <a:cubicBezTo>
                  <a:pt x="4862524" y="3213480"/>
                  <a:pt x="4865000" y="3217883"/>
                  <a:pt x="4861834" y="3222557"/>
                </a:cubicBezTo>
                <a:cubicBezTo>
                  <a:pt x="4838321" y="3227085"/>
                  <a:pt x="4828147" y="3203838"/>
                  <a:pt x="4816322" y="3193104"/>
                </a:cubicBezTo>
                <a:cubicBezTo>
                  <a:pt x="4783050" y="3159668"/>
                  <a:pt x="4742214" y="3133380"/>
                  <a:pt x="4699177" y="3108328"/>
                </a:cubicBezTo>
                <a:cubicBezTo>
                  <a:pt x="4679514" y="3099106"/>
                  <a:pt x="4661363" y="3097722"/>
                  <a:pt x="4644723" y="3104179"/>
                </a:cubicBezTo>
                <a:cubicBezTo>
                  <a:pt x="4599204" y="3121076"/>
                  <a:pt x="4562347" y="3153380"/>
                  <a:pt x="4540752" y="3197380"/>
                </a:cubicBezTo>
                <a:cubicBezTo>
                  <a:pt x="4532225" y="3207968"/>
                  <a:pt x="4535796" y="3234927"/>
                  <a:pt x="4544184" y="3244695"/>
                </a:cubicBezTo>
                <a:cubicBezTo>
                  <a:pt x="4592028" y="3298906"/>
                  <a:pt x="4594503" y="3303308"/>
                  <a:pt x="4596283" y="3363136"/>
                </a:cubicBezTo>
                <a:cubicBezTo>
                  <a:pt x="4597106" y="3380055"/>
                  <a:pt x="4603291" y="3391060"/>
                  <a:pt x="4610716" y="3404267"/>
                </a:cubicBezTo>
                <a:cubicBezTo>
                  <a:pt x="4654021" y="3481307"/>
                  <a:pt x="4697325" y="3558345"/>
                  <a:pt x="4739666" y="3638823"/>
                </a:cubicBezTo>
                <a:cubicBezTo>
                  <a:pt x="4750801" y="3658634"/>
                  <a:pt x="4773902" y="3668822"/>
                  <a:pt x="4782837" y="3689868"/>
                </a:cubicBezTo>
                <a:cubicBezTo>
                  <a:pt x="4791772" y="3710916"/>
                  <a:pt x="4803871" y="3727288"/>
                  <a:pt x="4815006" y="3747099"/>
                </a:cubicBezTo>
                <a:cubicBezTo>
                  <a:pt x="4818719" y="3753702"/>
                  <a:pt x="4826556" y="3752193"/>
                  <a:pt x="4829032" y="3756594"/>
                </a:cubicBezTo>
                <a:cubicBezTo>
                  <a:pt x="4836180" y="3764162"/>
                  <a:pt x="4846768" y="3772694"/>
                  <a:pt x="4837004" y="3781080"/>
                </a:cubicBezTo>
                <a:cubicBezTo>
                  <a:pt x="4828475" y="3791666"/>
                  <a:pt x="4815689" y="3784371"/>
                  <a:pt x="4809775" y="3779005"/>
                </a:cubicBezTo>
                <a:cubicBezTo>
                  <a:pt x="4802627" y="3771436"/>
                  <a:pt x="4789838" y="3764142"/>
                  <a:pt x="4786128" y="3757537"/>
                </a:cubicBezTo>
                <a:cubicBezTo>
                  <a:pt x="4771969" y="3722048"/>
                  <a:pt x="4740482" y="3702091"/>
                  <a:pt x="4725360" y="3670038"/>
                </a:cubicBezTo>
                <a:cubicBezTo>
                  <a:pt x="4680818" y="3590797"/>
                  <a:pt x="4637514" y="3513757"/>
                  <a:pt x="4594209" y="3436718"/>
                </a:cubicBezTo>
                <a:cubicBezTo>
                  <a:pt x="4585548" y="3421310"/>
                  <a:pt x="4572760" y="3414015"/>
                  <a:pt x="4558738" y="3404519"/>
                </a:cubicBezTo>
                <a:cubicBezTo>
                  <a:pt x="4522573" y="3381395"/>
                  <a:pt x="4488614" y="3357037"/>
                  <a:pt x="4480507" y="3306558"/>
                </a:cubicBezTo>
                <a:cubicBezTo>
                  <a:pt x="4475839" y="3257043"/>
                  <a:pt x="4421110" y="3247252"/>
                  <a:pt x="4381231" y="3263877"/>
                </a:cubicBezTo>
                <a:cubicBezTo>
                  <a:pt x="4343551" y="3279265"/>
                  <a:pt x="4308620" y="3304692"/>
                  <a:pt x="4271213" y="3325719"/>
                </a:cubicBezTo>
                <a:cubicBezTo>
                  <a:pt x="4260211" y="3331903"/>
                  <a:pt x="4245217" y="3372193"/>
                  <a:pt x="4243839" y="3390348"/>
                </a:cubicBezTo>
                <a:cubicBezTo>
                  <a:pt x="4241706" y="3404582"/>
                  <a:pt x="4243492" y="3418061"/>
                  <a:pt x="4245828" y="3431231"/>
                </a:cubicBezTo>
                <a:lnTo>
                  <a:pt x="4249487" y="3458234"/>
                </a:lnTo>
                <a:lnTo>
                  <a:pt x="4268459" y="3485180"/>
                </a:lnTo>
                <a:cubicBezTo>
                  <a:pt x="4281443" y="3505708"/>
                  <a:pt x="4292876" y="3526961"/>
                  <a:pt x="4301641" y="3549872"/>
                </a:cubicBezTo>
                <a:cubicBezTo>
                  <a:pt x="4307055" y="3565296"/>
                  <a:pt x="4316508" y="3563422"/>
                  <a:pt x="4327699" y="3562381"/>
                </a:cubicBezTo>
                <a:cubicBezTo>
                  <a:pt x="4364295" y="3559642"/>
                  <a:pt x="4401792" y="3559473"/>
                  <a:pt x="4443283" y="3566565"/>
                </a:cubicBezTo>
                <a:cubicBezTo>
                  <a:pt x="4417314" y="3587231"/>
                  <a:pt x="4389789" y="3591118"/>
                  <a:pt x="4362331" y="3599313"/>
                </a:cubicBezTo>
                <a:cubicBezTo>
                  <a:pt x="4304843" y="3616605"/>
                  <a:pt x="4286341" y="3646200"/>
                  <a:pt x="4297508" y="3698587"/>
                </a:cubicBezTo>
                <a:cubicBezTo>
                  <a:pt x="4301772" y="3723079"/>
                  <a:pt x="4314000" y="3733224"/>
                  <a:pt x="4338953" y="3730240"/>
                </a:cubicBezTo>
                <a:cubicBezTo>
                  <a:pt x="4350144" y="3729199"/>
                  <a:pt x="4360432" y="3725588"/>
                  <a:pt x="4372142" y="3730140"/>
                </a:cubicBezTo>
                <a:cubicBezTo>
                  <a:pt x="4367268" y="3749176"/>
                  <a:pt x="4350550" y="3755045"/>
                  <a:pt x="4336403" y="3760011"/>
                </a:cubicBezTo>
                <a:cubicBezTo>
                  <a:pt x="4320971" y="3765428"/>
                  <a:pt x="4319369" y="3773209"/>
                  <a:pt x="4322595" y="3786514"/>
                </a:cubicBezTo>
                <a:cubicBezTo>
                  <a:pt x="4332656" y="3823408"/>
                  <a:pt x="4355894" y="3848458"/>
                  <a:pt x="4384277" y="3871702"/>
                </a:cubicBezTo>
                <a:cubicBezTo>
                  <a:pt x="4400431" y="3884800"/>
                  <a:pt x="4418322" y="3898733"/>
                  <a:pt x="4434476" y="3911831"/>
                </a:cubicBezTo>
                <a:cubicBezTo>
                  <a:pt x="4459384" y="3933408"/>
                  <a:pt x="4474454" y="3959880"/>
                  <a:pt x="4475830" y="3992604"/>
                </a:cubicBezTo>
                <a:cubicBezTo>
                  <a:pt x="4478491" y="4024877"/>
                  <a:pt x="4491171" y="4036308"/>
                  <a:pt x="4523073" y="4036659"/>
                </a:cubicBezTo>
                <a:cubicBezTo>
                  <a:pt x="4527382" y="4036590"/>
                  <a:pt x="4531241" y="4035236"/>
                  <a:pt x="4538122" y="4034264"/>
                </a:cubicBezTo>
                <a:cubicBezTo>
                  <a:pt x="4533767" y="4058894"/>
                  <a:pt x="4515830" y="4069521"/>
                  <a:pt x="4501368" y="4081817"/>
                </a:cubicBezTo>
                <a:cubicBezTo>
                  <a:pt x="4483498" y="4096752"/>
                  <a:pt x="4472127" y="4113738"/>
                  <a:pt x="4473367" y="4137847"/>
                </a:cubicBezTo>
                <a:cubicBezTo>
                  <a:pt x="4472351" y="4155528"/>
                  <a:pt x="4478984" y="4166194"/>
                  <a:pt x="4497959" y="4166752"/>
                </a:cubicBezTo>
                <a:cubicBezTo>
                  <a:pt x="4518219" y="4166859"/>
                  <a:pt x="4532952" y="4171794"/>
                  <a:pt x="4539336" y="4194097"/>
                </a:cubicBezTo>
                <a:cubicBezTo>
                  <a:pt x="4546556" y="4214663"/>
                  <a:pt x="4532026" y="4222651"/>
                  <a:pt x="4517947" y="4231925"/>
                </a:cubicBezTo>
                <a:cubicBezTo>
                  <a:pt x="4513254" y="4235016"/>
                  <a:pt x="4504252" y="4238176"/>
                  <a:pt x="4508696" y="4246722"/>
                </a:cubicBezTo>
                <a:cubicBezTo>
                  <a:pt x="4512306" y="4257005"/>
                  <a:pt x="4521511" y="4266768"/>
                  <a:pt x="4532701" y="4265727"/>
                </a:cubicBezTo>
                <a:cubicBezTo>
                  <a:pt x="4563701" y="4263508"/>
                  <a:pt x="4567446" y="4282407"/>
                  <a:pt x="4569138" y="4307801"/>
                </a:cubicBezTo>
                <a:lnTo>
                  <a:pt x="4581251" y="4356204"/>
                </a:lnTo>
                <a:lnTo>
                  <a:pt x="4581479" y="4355344"/>
                </a:lnTo>
                <a:cubicBezTo>
                  <a:pt x="4582962" y="4353590"/>
                  <a:pt x="4585120" y="4352240"/>
                  <a:pt x="4587279" y="4351160"/>
                </a:cubicBezTo>
                <a:cubicBezTo>
                  <a:pt x="4608862" y="4339284"/>
                  <a:pt x="4626128" y="4319848"/>
                  <a:pt x="4644474" y="4303653"/>
                </a:cubicBezTo>
                <a:cubicBezTo>
                  <a:pt x="4672532" y="4278820"/>
                  <a:pt x="4703828" y="4264784"/>
                  <a:pt x="4741598" y="4274501"/>
                </a:cubicBezTo>
                <a:cubicBezTo>
                  <a:pt x="4756706" y="4277740"/>
                  <a:pt x="4766419" y="4269103"/>
                  <a:pt x="4775052" y="4260465"/>
                </a:cubicBezTo>
                <a:cubicBezTo>
                  <a:pt x="4795556" y="4241031"/>
                  <a:pt x="4806348" y="4242110"/>
                  <a:pt x="4822535" y="4263704"/>
                </a:cubicBezTo>
                <a:cubicBezTo>
                  <a:pt x="4838722" y="4287458"/>
                  <a:pt x="4838722" y="4287458"/>
                  <a:pt x="4862464" y="4268023"/>
                </a:cubicBezTo>
                <a:cubicBezTo>
                  <a:pt x="4867859" y="4263704"/>
                  <a:pt x="4872176" y="4260465"/>
                  <a:pt x="4878651" y="4266943"/>
                </a:cubicBezTo>
                <a:cubicBezTo>
                  <a:pt x="4903472" y="4288537"/>
                  <a:pt x="4928292" y="4307972"/>
                  <a:pt x="4952034" y="4330645"/>
                </a:cubicBezTo>
                <a:cubicBezTo>
                  <a:pt x="4970379" y="4346841"/>
                  <a:pt x="4982250" y="4367356"/>
                  <a:pt x="4987646" y="4391109"/>
                </a:cubicBezTo>
                <a:cubicBezTo>
                  <a:pt x="4991963" y="4406225"/>
                  <a:pt x="5030812" y="4435377"/>
                  <a:pt x="5046999" y="4436456"/>
                </a:cubicBezTo>
                <a:cubicBezTo>
                  <a:pt x="5052395" y="4436456"/>
                  <a:pt x="5056712" y="4436456"/>
                  <a:pt x="5058870" y="4429978"/>
                </a:cubicBezTo>
                <a:cubicBezTo>
                  <a:pt x="5073978" y="4396508"/>
                  <a:pt x="5103116" y="4380312"/>
                  <a:pt x="5134411" y="4366276"/>
                </a:cubicBezTo>
                <a:cubicBezTo>
                  <a:pt x="5140886" y="4363037"/>
                  <a:pt x="5146282" y="4360877"/>
                  <a:pt x="5151678" y="4357638"/>
                </a:cubicBezTo>
                <a:cubicBezTo>
                  <a:pt x="5168944" y="4346841"/>
                  <a:pt x="5184052" y="4341442"/>
                  <a:pt x="5205636" y="4349000"/>
                </a:cubicBezTo>
                <a:cubicBezTo>
                  <a:pt x="5227219" y="4356559"/>
                  <a:pt x="5248802" y="4344681"/>
                  <a:pt x="5268226" y="4333885"/>
                </a:cubicBezTo>
                <a:cubicBezTo>
                  <a:pt x="5277939" y="4329566"/>
                  <a:pt x="5284414" y="4327406"/>
                  <a:pt x="5294126" y="4334964"/>
                </a:cubicBezTo>
                <a:cubicBezTo>
                  <a:pt x="5335134" y="4365196"/>
                  <a:pt x="5380459" y="4387870"/>
                  <a:pt x="5433338" y="4392189"/>
                </a:cubicBezTo>
                <a:cubicBezTo>
                  <a:pt x="5440892" y="4393268"/>
                  <a:pt x="5444129" y="4395428"/>
                  <a:pt x="5441971" y="4402986"/>
                </a:cubicBezTo>
                <a:cubicBezTo>
                  <a:pt x="5435496" y="4433217"/>
                  <a:pt x="5451683" y="4452652"/>
                  <a:pt x="5473266" y="4468847"/>
                </a:cubicBezTo>
                <a:cubicBezTo>
                  <a:pt x="5482979" y="4476405"/>
                  <a:pt x="5488374" y="4482883"/>
                  <a:pt x="5481899" y="4496919"/>
                </a:cubicBezTo>
                <a:cubicBezTo>
                  <a:pt x="5472187" y="4514195"/>
                  <a:pt x="5480820" y="4530390"/>
                  <a:pt x="5492691" y="4544426"/>
                </a:cubicBezTo>
                <a:cubicBezTo>
                  <a:pt x="5502403" y="4556303"/>
                  <a:pt x="5514274" y="4568179"/>
                  <a:pt x="5523987" y="4580056"/>
                </a:cubicBezTo>
                <a:cubicBezTo>
                  <a:pt x="5528303" y="4585994"/>
                  <a:pt x="5530731" y="4591663"/>
                  <a:pt x="5529787" y="4596252"/>
                </a:cubicBezTo>
                <a:cubicBezTo>
                  <a:pt x="5528843" y="4600841"/>
                  <a:pt x="5524527" y="4604349"/>
                  <a:pt x="5515353" y="4605969"/>
                </a:cubicBezTo>
                <a:cubicBezTo>
                  <a:pt x="5511037" y="4605969"/>
                  <a:pt x="5506720" y="4607049"/>
                  <a:pt x="5502403" y="4609208"/>
                </a:cubicBezTo>
                <a:cubicBezTo>
                  <a:pt x="5497008" y="4611367"/>
                  <a:pt x="5488374" y="4611367"/>
                  <a:pt x="5487295" y="4618925"/>
                </a:cubicBezTo>
                <a:cubicBezTo>
                  <a:pt x="5487295" y="4625403"/>
                  <a:pt x="5492691" y="4629722"/>
                  <a:pt x="5497008" y="4632961"/>
                </a:cubicBezTo>
                <a:cubicBezTo>
                  <a:pt x="5515353" y="4649157"/>
                  <a:pt x="5514274" y="4655635"/>
                  <a:pt x="5491612" y="4665352"/>
                </a:cubicBezTo>
                <a:cubicBezTo>
                  <a:pt x="5486216" y="4667512"/>
                  <a:pt x="5481899" y="4668591"/>
                  <a:pt x="5477583" y="4671830"/>
                </a:cubicBezTo>
                <a:cubicBezTo>
                  <a:pt x="5471108" y="4676149"/>
                  <a:pt x="5465712" y="4680468"/>
                  <a:pt x="5470029" y="4691265"/>
                </a:cubicBezTo>
                <a:cubicBezTo>
                  <a:pt x="5475424" y="4700983"/>
                  <a:pt x="5479741" y="4700983"/>
                  <a:pt x="5488374" y="4698823"/>
                </a:cubicBezTo>
                <a:lnTo>
                  <a:pt x="5504696" y="4697004"/>
                </a:lnTo>
                <a:lnTo>
                  <a:pt x="5420769" y="4781392"/>
                </a:lnTo>
                <a:lnTo>
                  <a:pt x="5413913" y="4776562"/>
                </a:lnTo>
                <a:cubicBezTo>
                  <a:pt x="5404200" y="4774402"/>
                  <a:pt x="5397726" y="4777641"/>
                  <a:pt x="5393409" y="4786279"/>
                </a:cubicBezTo>
                <a:cubicBezTo>
                  <a:pt x="5390171" y="4792757"/>
                  <a:pt x="5388013" y="4799235"/>
                  <a:pt x="5384776" y="4805713"/>
                </a:cubicBezTo>
                <a:cubicBezTo>
                  <a:pt x="5379380" y="4816510"/>
                  <a:pt x="5371826" y="4820829"/>
                  <a:pt x="5358876" y="4818670"/>
                </a:cubicBezTo>
                <a:cubicBezTo>
                  <a:pt x="5320026" y="4812192"/>
                  <a:pt x="5293047" y="4826228"/>
                  <a:pt x="5275781" y="4860778"/>
                </a:cubicBezTo>
                <a:cubicBezTo>
                  <a:pt x="5272543" y="4866176"/>
                  <a:pt x="5273622" y="4878053"/>
                  <a:pt x="5263910" y="4875894"/>
                </a:cubicBezTo>
                <a:cubicBezTo>
                  <a:pt x="5254197" y="4874814"/>
                  <a:pt x="5252039" y="4865097"/>
                  <a:pt x="5250960" y="4855379"/>
                </a:cubicBezTo>
                <a:cubicBezTo>
                  <a:pt x="5250960" y="4854300"/>
                  <a:pt x="5250960" y="4853220"/>
                  <a:pt x="5250960" y="4852140"/>
                </a:cubicBezTo>
                <a:cubicBezTo>
                  <a:pt x="5246643" y="4826228"/>
                  <a:pt x="5234772" y="4818670"/>
                  <a:pt x="5214269" y="4831626"/>
                </a:cubicBezTo>
                <a:cubicBezTo>
                  <a:pt x="5194844" y="4843503"/>
                  <a:pt x="5179736" y="4840264"/>
                  <a:pt x="5163548" y="4829467"/>
                </a:cubicBezTo>
                <a:cubicBezTo>
                  <a:pt x="5141965" y="4815431"/>
                  <a:pt x="5119303" y="4804634"/>
                  <a:pt x="5092324" y="4811112"/>
                </a:cubicBezTo>
                <a:cubicBezTo>
                  <a:pt x="5080453" y="4814351"/>
                  <a:pt x="5075057" y="4802474"/>
                  <a:pt x="5072899" y="4794916"/>
                </a:cubicBezTo>
                <a:cubicBezTo>
                  <a:pt x="5063187" y="4766844"/>
                  <a:pt x="5044841" y="4753888"/>
                  <a:pt x="5016783" y="4750649"/>
                </a:cubicBezTo>
                <a:cubicBezTo>
                  <a:pt x="4999517" y="4748489"/>
                  <a:pt x="4996279" y="4742011"/>
                  <a:pt x="5007071" y="4724736"/>
                </a:cubicBezTo>
                <a:cubicBezTo>
                  <a:pt x="5029733" y="4688026"/>
                  <a:pt x="5013546" y="4634041"/>
                  <a:pt x="4975775" y="4617845"/>
                </a:cubicBezTo>
                <a:cubicBezTo>
                  <a:pt x="4968221" y="4614606"/>
                  <a:pt x="4958509" y="4610288"/>
                  <a:pt x="4952034" y="4617845"/>
                </a:cubicBezTo>
                <a:cubicBezTo>
                  <a:pt x="4945559" y="4625403"/>
                  <a:pt x="4942321" y="4636200"/>
                  <a:pt x="4948796" y="4645918"/>
                </a:cubicBezTo>
                <a:cubicBezTo>
                  <a:pt x="4952034" y="4652396"/>
                  <a:pt x="4957430" y="4658874"/>
                  <a:pt x="4961746" y="4665352"/>
                </a:cubicBezTo>
                <a:cubicBezTo>
                  <a:pt x="4967142" y="4671830"/>
                  <a:pt x="4970379" y="4678309"/>
                  <a:pt x="4963904" y="4683708"/>
                </a:cubicBezTo>
                <a:cubicBezTo>
                  <a:pt x="4956350" y="4690186"/>
                  <a:pt x="4949875" y="4685867"/>
                  <a:pt x="4944480" y="4680468"/>
                </a:cubicBezTo>
                <a:cubicBezTo>
                  <a:pt x="4939084" y="4676149"/>
                  <a:pt x="4934767" y="4669671"/>
                  <a:pt x="4930451" y="4665352"/>
                </a:cubicBezTo>
                <a:cubicBezTo>
                  <a:pt x="4920738" y="4655635"/>
                  <a:pt x="4907788" y="4650236"/>
                  <a:pt x="4896997" y="4659954"/>
                </a:cubicBezTo>
                <a:cubicBezTo>
                  <a:pt x="4888363" y="4668591"/>
                  <a:pt x="4896997" y="4680468"/>
                  <a:pt x="4903472" y="4689106"/>
                </a:cubicBezTo>
                <a:cubicBezTo>
                  <a:pt x="4908867" y="4696664"/>
                  <a:pt x="4918580" y="4702062"/>
                  <a:pt x="4921817" y="4711780"/>
                </a:cubicBezTo>
                <a:cubicBezTo>
                  <a:pt x="4927213" y="4725816"/>
                  <a:pt x="4925055" y="4734453"/>
                  <a:pt x="4907788" y="4733374"/>
                </a:cubicBezTo>
                <a:cubicBezTo>
                  <a:pt x="4884047" y="4732294"/>
                  <a:pt x="4864622" y="4722577"/>
                  <a:pt x="4846276" y="4709620"/>
                </a:cubicBezTo>
                <a:cubicBezTo>
                  <a:pt x="4822535" y="4693425"/>
                  <a:pt x="4809585" y="4692345"/>
                  <a:pt x="4786923" y="4709620"/>
                </a:cubicBezTo>
                <a:cubicBezTo>
                  <a:pt x="4778290" y="4715019"/>
                  <a:pt x="4770736" y="4723656"/>
                  <a:pt x="4763181" y="4731214"/>
                </a:cubicBezTo>
                <a:cubicBezTo>
                  <a:pt x="4759944" y="4734453"/>
                  <a:pt x="4756706" y="4739852"/>
                  <a:pt x="4751311" y="4737692"/>
                </a:cubicBezTo>
                <a:cubicBezTo>
                  <a:pt x="4744836" y="4735533"/>
                  <a:pt x="4743756" y="4730135"/>
                  <a:pt x="4744836" y="4725816"/>
                </a:cubicBezTo>
                <a:cubicBezTo>
                  <a:pt x="4749152" y="4706381"/>
                  <a:pt x="4740519" y="4702062"/>
                  <a:pt x="4723252" y="4703142"/>
                </a:cubicBezTo>
                <a:cubicBezTo>
                  <a:pt x="4701669" y="4704222"/>
                  <a:pt x="4686561" y="4690186"/>
                  <a:pt x="4674690" y="4675069"/>
                </a:cubicBezTo>
                <a:cubicBezTo>
                  <a:pt x="4664978" y="4663193"/>
                  <a:pt x="4657424" y="4662113"/>
                  <a:pt x="4648790" y="4673990"/>
                </a:cubicBezTo>
                <a:cubicBezTo>
                  <a:pt x="4644474" y="4680468"/>
                  <a:pt x="4640157" y="4684787"/>
                  <a:pt x="4631524" y="4682628"/>
                </a:cubicBezTo>
                <a:cubicBezTo>
                  <a:pt x="4619653" y="4680468"/>
                  <a:pt x="4621811" y="4671830"/>
                  <a:pt x="4619653" y="4664272"/>
                </a:cubicBezTo>
                <a:cubicBezTo>
                  <a:pt x="4618574" y="4659954"/>
                  <a:pt x="4618574" y="4654555"/>
                  <a:pt x="4617495" y="4649157"/>
                </a:cubicBezTo>
                <a:cubicBezTo>
                  <a:pt x="4615067" y="4627293"/>
                  <a:pt x="4605354" y="4618183"/>
                  <a:pt x="4590179" y="4622282"/>
                </a:cubicBezTo>
                <a:lnTo>
                  <a:pt x="4586817" y="4623974"/>
                </a:lnTo>
                <a:lnTo>
                  <a:pt x="4584630" y="4635875"/>
                </a:lnTo>
                <a:cubicBezTo>
                  <a:pt x="4576236" y="4677803"/>
                  <a:pt x="4574566" y="4681277"/>
                  <a:pt x="4531541" y="4686274"/>
                </a:cubicBezTo>
                <a:cubicBezTo>
                  <a:pt x="4507873" y="4688806"/>
                  <a:pt x="4494629" y="4696343"/>
                  <a:pt x="4492463" y="4723091"/>
                </a:cubicBezTo>
                <a:cubicBezTo>
                  <a:pt x="4490612" y="4742510"/>
                  <a:pt x="4481880" y="4762900"/>
                  <a:pt x="4462206" y="4772694"/>
                </a:cubicBezTo>
                <a:cubicBezTo>
                  <a:pt x="4443818" y="4782036"/>
                  <a:pt x="4447044" y="4795342"/>
                  <a:pt x="4452007" y="4809481"/>
                </a:cubicBezTo>
                <a:cubicBezTo>
                  <a:pt x="4456970" y="4823620"/>
                  <a:pt x="4462768" y="4836023"/>
                  <a:pt x="4457827" y="4850751"/>
                </a:cubicBezTo>
                <a:cubicBezTo>
                  <a:pt x="4454555" y="4862006"/>
                  <a:pt x="4463241" y="4866176"/>
                  <a:pt x="4471025" y="4867775"/>
                </a:cubicBezTo>
                <a:cubicBezTo>
                  <a:pt x="4482667" y="4868020"/>
                  <a:pt x="4492572" y="4867431"/>
                  <a:pt x="4503311" y="4865104"/>
                </a:cubicBezTo>
                <a:cubicBezTo>
                  <a:pt x="4539907" y="4862365"/>
                  <a:pt x="4542095" y="4864484"/>
                  <a:pt x="4538327" y="4899014"/>
                </a:cubicBezTo>
                <a:cubicBezTo>
                  <a:pt x="4537311" y="4916696"/>
                  <a:pt x="4531535" y="4933161"/>
                  <a:pt x="4528782" y="4950009"/>
                </a:cubicBezTo>
                <a:cubicBezTo>
                  <a:pt x="4524359" y="4970331"/>
                  <a:pt x="4519936" y="4990652"/>
                  <a:pt x="4490855" y="4977760"/>
                </a:cubicBezTo>
                <a:cubicBezTo>
                  <a:pt x="4480882" y="4974042"/>
                  <a:pt x="4471948" y="4981510"/>
                  <a:pt x="4473436" y="4993981"/>
                </a:cubicBezTo>
                <a:cubicBezTo>
                  <a:pt x="4474542" y="5009475"/>
                  <a:pt x="4474812" y="5026705"/>
                  <a:pt x="4496877" y="5031953"/>
                </a:cubicBezTo>
                <a:cubicBezTo>
                  <a:pt x="4498163" y="5031502"/>
                  <a:pt x="4499449" y="5031051"/>
                  <a:pt x="4502473" y="5031433"/>
                </a:cubicBezTo>
                <a:cubicBezTo>
                  <a:pt x="4514114" y="5031678"/>
                  <a:pt x="4528961" y="5016360"/>
                  <a:pt x="4538301" y="5034738"/>
                </a:cubicBezTo>
                <a:cubicBezTo>
                  <a:pt x="4547190" y="5051831"/>
                  <a:pt x="4547911" y="5070346"/>
                  <a:pt x="4541751" y="5089834"/>
                </a:cubicBezTo>
                <a:cubicBezTo>
                  <a:pt x="4535524" y="5105014"/>
                  <a:pt x="4524085" y="5117692"/>
                  <a:pt x="4511743" y="5127799"/>
                </a:cubicBezTo>
                <a:cubicBezTo>
                  <a:pt x="4501522" y="5135718"/>
                  <a:pt x="4492520" y="5138878"/>
                  <a:pt x="4485820" y="5123905"/>
                </a:cubicBezTo>
                <a:cubicBezTo>
                  <a:pt x="4482729" y="5119215"/>
                  <a:pt x="4478352" y="5114976"/>
                  <a:pt x="4473208" y="5116782"/>
                </a:cubicBezTo>
                <a:cubicBezTo>
                  <a:pt x="4464206" y="5119942"/>
                  <a:pt x="4465175" y="5126821"/>
                  <a:pt x="4466980" y="5131962"/>
                </a:cubicBezTo>
                <a:cubicBezTo>
                  <a:pt x="4469304" y="5142697"/>
                  <a:pt x="4472462" y="5151694"/>
                  <a:pt x="4474335" y="5161144"/>
                </a:cubicBezTo>
                <a:cubicBezTo>
                  <a:pt x="4481306" y="5193347"/>
                  <a:pt x="4464790" y="5212139"/>
                  <a:pt x="4432436" y="5210502"/>
                </a:cubicBezTo>
                <a:cubicBezTo>
                  <a:pt x="4428127" y="5210571"/>
                  <a:pt x="4425104" y="5210188"/>
                  <a:pt x="4422080" y="5209806"/>
                </a:cubicBezTo>
                <a:cubicBezTo>
                  <a:pt x="4373257" y="5202400"/>
                  <a:pt x="4367278" y="5205942"/>
                  <a:pt x="4363328" y="5256417"/>
                </a:cubicBezTo>
                <a:cubicBezTo>
                  <a:pt x="4361478" y="5275836"/>
                  <a:pt x="4355634" y="5287993"/>
                  <a:pt x="4335441" y="5292194"/>
                </a:cubicBezTo>
                <a:cubicBezTo>
                  <a:pt x="4327273" y="5293617"/>
                  <a:pt x="4321294" y="5297160"/>
                  <a:pt x="4315316" y="5300702"/>
                </a:cubicBezTo>
                <a:cubicBezTo>
                  <a:pt x="4277186" y="5315531"/>
                  <a:pt x="4252570" y="5340053"/>
                  <a:pt x="4258458" y="5385631"/>
                </a:cubicBezTo>
                <a:cubicBezTo>
                  <a:pt x="4260014" y="5402410"/>
                  <a:pt x="4258998" y="5420092"/>
                  <a:pt x="4253222" y="5436557"/>
                </a:cubicBezTo>
                <a:cubicBezTo>
                  <a:pt x="4249950" y="5447812"/>
                  <a:pt x="4241467" y="5456565"/>
                  <a:pt x="4229825" y="5456320"/>
                </a:cubicBezTo>
                <a:cubicBezTo>
                  <a:pt x="4215611" y="5456978"/>
                  <a:pt x="4216694" y="5443604"/>
                  <a:pt x="4214822" y="5434155"/>
                </a:cubicBezTo>
                <a:cubicBezTo>
                  <a:pt x="4200113" y="5375792"/>
                  <a:pt x="4200113" y="5375792"/>
                  <a:pt x="4150160" y="5406321"/>
                </a:cubicBezTo>
                <a:cubicBezTo>
                  <a:pt x="4132223" y="5416948"/>
                  <a:pt x="4114670" y="5424554"/>
                  <a:pt x="4094026" y="5427469"/>
                </a:cubicBezTo>
                <a:cubicBezTo>
                  <a:pt x="4072931" y="5429099"/>
                  <a:pt x="4056144" y="5430660"/>
                  <a:pt x="4039855" y="5408946"/>
                </a:cubicBezTo>
                <a:cubicBezTo>
                  <a:pt x="4014812" y="5378755"/>
                  <a:pt x="3962333" y="5385626"/>
                  <a:pt x="3927948" y="5419353"/>
                </a:cubicBezTo>
                <a:cubicBezTo>
                  <a:pt x="3922421" y="5424181"/>
                  <a:pt x="3918630" y="5429843"/>
                  <a:pt x="3912268" y="5436408"/>
                </a:cubicBezTo>
                <a:cubicBezTo>
                  <a:pt x="3896746" y="5408649"/>
                  <a:pt x="3879554" y="5384365"/>
                  <a:pt x="3845463" y="5381894"/>
                </a:cubicBezTo>
                <a:cubicBezTo>
                  <a:pt x="3814396" y="5379805"/>
                  <a:pt x="3790931" y="5395261"/>
                  <a:pt x="3765729" y="5409883"/>
                </a:cubicBezTo>
                <a:cubicBezTo>
                  <a:pt x="3760450" y="5403073"/>
                  <a:pt x="3764691" y="5398697"/>
                  <a:pt x="3765910" y="5393938"/>
                </a:cubicBezTo>
                <a:cubicBezTo>
                  <a:pt x="3781704" y="5356630"/>
                  <a:pt x="3760136" y="5328107"/>
                  <a:pt x="3718780" y="5329630"/>
                </a:cubicBezTo>
                <a:cubicBezTo>
                  <a:pt x="3676138" y="5331605"/>
                  <a:pt x="3676138" y="5331605"/>
                  <a:pt x="3675462" y="5288528"/>
                </a:cubicBezTo>
                <a:cubicBezTo>
                  <a:pt x="3674989" y="5258375"/>
                  <a:pt x="3649630" y="5235514"/>
                  <a:pt x="3619984" y="5241589"/>
                </a:cubicBezTo>
                <a:cubicBezTo>
                  <a:pt x="3604935" y="5243984"/>
                  <a:pt x="3608161" y="5257289"/>
                  <a:pt x="3608747" y="5267190"/>
                </a:cubicBezTo>
                <a:cubicBezTo>
                  <a:pt x="3610304" y="5283969"/>
                  <a:pt x="3614048" y="5302867"/>
                  <a:pt x="3596563" y="5314780"/>
                </a:cubicBezTo>
                <a:cubicBezTo>
                  <a:pt x="3584605" y="5321866"/>
                  <a:pt x="3576054" y="5326311"/>
                  <a:pt x="3574430" y="5305224"/>
                </a:cubicBezTo>
                <a:cubicBezTo>
                  <a:pt x="3568858" y="5252317"/>
                  <a:pt x="3550132" y="5240121"/>
                  <a:pt x="3499909" y="5253419"/>
                </a:cubicBezTo>
                <a:cubicBezTo>
                  <a:pt x="3436375" y="5269946"/>
                  <a:pt x="3375977" y="5266603"/>
                  <a:pt x="3315692" y="5243008"/>
                </a:cubicBezTo>
                <a:cubicBezTo>
                  <a:pt x="3285324" y="5230567"/>
                  <a:pt x="3255024" y="5222434"/>
                  <a:pt x="3221835" y="5222534"/>
                </a:cubicBezTo>
                <a:cubicBezTo>
                  <a:pt x="3204598" y="5222810"/>
                  <a:pt x="3190452" y="5227776"/>
                  <a:pt x="3181652" y="5243858"/>
                </a:cubicBezTo>
                <a:cubicBezTo>
                  <a:pt x="3173687" y="5258205"/>
                  <a:pt x="3161797" y="5269597"/>
                  <a:pt x="3144425" y="5261258"/>
                </a:cubicBezTo>
                <a:cubicBezTo>
                  <a:pt x="3126601" y="5251633"/>
                  <a:pt x="3137138" y="5236384"/>
                  <a:pt x="3142147" y="5225963"/>
                </a:cubicBezTo>
                <a:cubicBezTo>
                  <a:pt x="3154669" y="5199910"/>
                  <a:pt x="3149638" y="5181464"/>
                  <a:pt x="3132063" y="5160201"/>
                </a:cubicBezTo>
                <a:cubicBezTo>
                  <a:pt x="3063049" y="5074700"/>
                  <a:pt x="3023997" y="4975794"/>
                  <a:pt x="2992209" y="4872894"/>
                </a:cubicBezTo>
                <a:cubicBezTo>
                  <a:pt x="2975447" y="4821027"/>
                  <a:pt x="2975447" y="4821027"/>
                  <a:pt x="2922382" y="4817997"/>
                </a:cubicBezTo>
                <a:cubicBezTo>
                  <a:pt x="2874077" y="4816185"/>
                  <a:pt x="2874077" y="4816185"/>
                  <a:pt x="2852371" y="4861342"/>
                </a:cubicBezTo>
                <a:cubicBezTo>
                  <a:pt x="2837344" y="4892605"/>
                  <a:pt x="2822769" y="4925153"/>
                  <a:pt x="2799055" y="4952246"/>
                </a:cubicBezTo>
                <a:cubicBezTo>
                  <a:pt x="2786330" y="4965376"/>
                  <a:pt x="2772319" y="4978957"/>
                  <a:pt x="2750389" y="4982323"/>
                </a:cubicBezTo>
                <a:cubicBezTo>
                  <a:pt x="2748832" y="4965544"/>
                  <a:pt x="2755511" y="4951650"/>
                  <a:pt x="2759166" y="4937373"/>
                </a:cubicBezTo>
                <a:cubicBezTo>
                  <a:pt x="2766477" y="4908818"/>
                  <a:pt x="2768193" y="4880785"/>
                  <a:pt x="2758717" y="4853791"/>
                </a:cubicBezTo>
                <a:cubicBezTo>
                  <a:pt x="2754589" y="4837915"/>
                  <a:pt x="2758831" y="4833539"/>
                  <a:pt x="2773428" y="4829858"/>
                </a:cubicBezTo>
                <a:cubicBezTo>
                  <a:pt x="2788026" y="4826178"/>
                  <a:pt x="2803458" y="4820761"/>
                  <a:pt x="2813611" y="4808534"/>
                </a:cubicBezTo>
                <a:cubicBezTo>
                  <a:pt x="2819072" y="4799399"/>
                  <a:pt x="2822795" y="4789429"/>
                  <a:pt x="2820922" y="4779980"/>
                </a:cubicBezTo>
                <a:cubicBezTo>
                  <a:pt x="2816861" y="4768411"/>
                  <a:pt x="2805287" y="4772474"/>
                  <a:pt x="2796668" y="4772612"/>
                </a:cubicBezTo>
                <a:cubicBezTo>
                  <a:pt x="2738910" y="4772674"/>
                  <a:pt x="2681603" y="4774021"/>
                  <a:pt x="2622107" y="4773249"/>
                </a:cubicBezTo>
                <a:lnTo>
                  <a:pt x="2591932" y="4771776"/>
                </a:lnTo>
                <a:lnTo>
                  <a:pt x="2581363" y="4784316"/>
                </a:lnTo>
                <a:cubicBezTo>
                  <a:pt x="2571376" y="4791016"/>
                  <a:pt x="2557281" y="4791697"/>
                  <a:pt x="2533973" y="4788867"/>
                </a:cubicBezTo>
                <a:cubicBezTo>
                  <a:pt x="2506747" y="4786794"/>
                  <a:pt x="2502347" y="4789267"/>
                  <a:pt x="2494641" y="4816770"/>
                </a:cubicBezTo>
                <a:cubicBezTo>
                  <a:pt x="2487900" y="4840836"/>
                  <a:pt x="2498074" y="4864084"/>
                  <a:pt x="2502607" y="4887605"/>
                </a:cubicBezTo>
                <a:cubicBezTo>
                  <a:pt x="2510439" y="4932445"/>
                  <a:pt x="2523908" y="4977012"/>
                  <a:pt x="2530777" y="5025291"/>
                </a:cubicBezTo>
                <a:cubicBezTo>
                  <a:pt x="2534074" y="5046611"/>
                  <a:pt x="2534207" y="5072605"/>
                  <a:pt x="2526229" y="5094470"/>
                </a:cubicBezTo>
                <a:cubicBezTo>
                  <a:pt x="2521688" y="5117298"/>
                  <a:pt x="2507797" y="5133797"/>
                  <a:pt x="2476444" y="5139834"/>
                </a:cubicBezTo>
                <a:cubicBezTo>
                  <a:pt x="2488275" y="5104218"/>
                  <a:pt x="2448950" y="5085771"/>
                  <a:pt x="2456379" y="5052626"/>
                </a:cubicBezTo>
                <a:cubicBezTo>
                  <a:pt x="2435621" y="5020847"/>
                  <a:pt x="2438376" y="4984539"/>
                  <a:pt x="2428893" y="4952213"/>
                </a:cubicBezTo>
                <a:cubicBezTo>
                  <a:pt x="2417209" y="4921126"/>
                  <a:pt x="2408687" y="4885362"/>
                  <a:pt x="2404842" y="4852765"/>
                </a:cubicBezTo>
                <a:cubicBezTo>
                  <a:pt x="2399900" y="4797610"/>
                  <a:pt x="2345447" y="4793459"/>
                  <a:pt x="2313953" y="4819852"/>
                </a:cubicBezTo>
                <a:cubicBezTo>
                  <a:pt x="2307352" y="4823562"/>
                  <a:pt x="2305426" y="4830439"/>
                  <a:pt x="2305700" y="4836077"/>
                </a:cubicBezTo>
                <a:cubicBezTo>
                  <a:pt x="2303773" y="4842953"/>
                  <a:pt x="2307486" y="4849557"/>
                  <a:pt x="2307760" y="4855197"/>
                </a:cubicBezTo>
                <a:cubicBezTo>
                  <a:pt x="2301982" y="4875825"/>
                  <a:pt x="2291528" y="4893287"/>
                  <a:pt x="2273652" y="4897541"/>
                </a:cubicBezTo>
                <a:cubicBezTo>
                  <a:pt x="2253574" y="4903035"/>
                  <a:pt x="2241475" y="4886661"/>
                  <a:pt x="2229651" y="4875929"/>
                </a:cubicBezTo>
                <a:cubicBezTo>
                  <a:pt x="2223740" y="4870562"/>
                  <a:pt x="2222228" y="4862722"/>
                  <a:pt x="2219754" y="4858320"/>
                </a:cubicBezTo>
                <a:cubicBezTo>
                  <a:pt x="2192808" y="4815533"/>
                  <a:pt x="2150045" y="4796122"/>
                  <a:pt x="2105490" y="4809581"/>
                </a:cubicBezTo>
                <a:cubicBezTo>
                  <a:pt x="2095451" y="4812326"/>
                  <a:pt x="2084449" y="4818511"/>
                  <a:pt x="2075923" y="4829098"/>
                </a:cubicBezTo>
                <a:cubicBezTo>
                  <a:pt x="2054741" y="4858383"/>
                  <a:pt x="2019261" y="4872533"/>
                  <a:pt x="1995879" y="4903056"/>
                </a:cubicBezTo>
                <a:cubicBezTo>
                  <a:pt x="1992718" y="4907729"/>
                  <a:pt x="1978003" y="4907311"/>
                  <a:pt x="1971127" y="4905382"/>
                </a:cubicBezTo>
                <a:cubicBezTo>
                  <a:pt x="1957377" y="4901526"/>
                  <a:pt x="1943627" y="4897668"/>
                  <a:pt x="1929602" y="4888172"/>
                </a:cubicBezTo>
                <a:cubicBezTo>
                  <a:pt x="1917777" y="4877438"/>
                  <a:pt x="1908976" y="4882386"/>
                  <a:pt x="1900724" y="4898612"/>
                </a:cubicBezTo>
                <a:cubicBezTo>
                  <a:pt x="1899761" y="4902049"/>
                  <a:pt x="1900035" y="4907689"/>
                  <a:pt x="1896871" y="4912363"/>
                </a:cubicBezTo>
                <a:cubicBezTo>
                  <a:pt x="1891507" y="4918275"/>
                  <a:pt x="1883944" y="4925423"/>
                  <a:pt x="1877068" y="4923495"/>
                </a:cubicBezTo>
                <a:cubicBezTo>
                  <a:pt x="1865518" y="4918402"/>
                  <a:pt x="1869644" y="4910289"/>
                  <a:pt x="1870333" y="4901212"/>
                </a:cubicBezTo>
                <a:cubicBezTo>
                  <a:pt x="1875838" y="4874945"/>
                  <a:pt x="1893855" y="4850334"/>
                  <a:pt x="1885608" y="4820209"/>
                </a:cubicBezTo>
                <a:cubicBezTo>
                  <a:pt x="1882860" y="4810168"/>
                  <a:pt x="1874473" y="4800399"/>
                  <a:pt x="1867872" y="4804109"/>
                </a:cubicBezTo>
                <a:cubicBezTo>
                  <a:pt x="1856871" y="4810294"/>
                  <a:pt x="1844630" y="4814276"/>
                  <a:pt x="1837342" y="4827064"/>
                </a:cubicBezTo>
                <a:cubicBezTo>
                  <a:pt x="1832253" y="4838614"/>
                  <a:pt x="1815886" y="4850711"/>
                  <a:pt x="1799662" y="4842451"/>
                </a:cubicBezTo>
                <a:cubicBezTo>
                  <a:pt x="1782199" y="4831991"/>
                  <a:pt x="1762537" y="4822766"/>
                  <a:pt x="1758003" y="4799247"/>
                </a:cubicBezTo>
                <a:cubicBezTo>
                  <a:pt x="1758965" y="4795808"/>
                  <a:pt x="1769967" y="4789623"/>
                  <a:pt x="1769692" y="4783984"/>
                </a:cubicBezTo>
                <a:cubicBezTo>
                  <a:pt x="1765706" y="4771742"/>
                  <a:pt x="1760484" y="4757298"/>
                  <a:pt x="1743295" y="4752477"/>
                </a:cubicBezTo>
                <a:cubicBezTo>
                  <a:pt x="1699843" y="4742143"/>
                  <a:pt x="1659281" y="4721494"/>
                  <a:pt x="1616518" y="4702082"/>
                </a:cubicBezTo>
                <a:cubicBezTo>
                  <a:pt x="1589980" y="4690930"/>
                  <a:pt x="1563302" y="4700133"/>
                  <a:pt x="1541847" y="4723780"/>
                </a:cubicBezTo>
                <a:cubicBezTo>
                  <a:pt x="1515028" y="4753336"/>
                  <a:pt x="1513791" y="4751137"/>
                  <a:pt x="1482305" y="4731179"/>
                </a:cubicBezTo>
                <a:cubicBezTo>
                  <a:pt x="1468280" y="4721683"/>
                  <a:pt x="1460166" y="4717553"/>
                  <a:pt x="1473783" y="4695417"/>
                </a:cubicBezTo>
                <a:cubicBezTo>
                  <a:pt x="1493726" y="4663929"/>
                  <a:pt x="1488645" y="4629131"/>
                  <a:pt x="1468846" y="4593913"/>
                </a:cubicBezTo>
                <a:cubicBezTo>
                  <a:pt x="1444102" y="4549890"/>
                  <a:pt x="1408904" y="4523329"/>
                  <a:pt x="1363940" y="4505154"/>
                </a:cubicBezTo>
                <a:cubicBezTo>
                  <a:pt x="1355828" y="4501025"/>
                  <a:pt x="1348953" y="4499096"/>
                  <a:pt x="1341662" y="4511882"/>
                </a:cubicBezTo>
                <a:cubicBezTo>
                  <a:pt x="1330247" y="4532784"/>
                  <a:pt x="1307968" y="4539514"/>
                  <a:pt x="1289128" y="4547206"/>
                </a:cubicBezTo>
                <a:cubicBezTo>
                  <a:pt x="1263686" y="4558610"/>
                  <a:pt x="1224087" y="4534523"/>
                  <a:pt x="1221480" y="4504127"/>
                </a:cubicBezTo>
                <a:cubicBezTo>
                  <a:pt x="1218870" y="4473732"/>
                  <a:pt x="1214062" y="4444570"/>
                  <a:pt x="1220530" y="4414866"/>
                </a:cubicBezTo>
                <a:cubicBezTo>
                  <a:pt x="1223419" y="4404551"/>
                  <a:pt x="1225345" y="4397676"/>
                  <a:pt x="1239097" y="4401534"/>
                </a:cubicBezTo>
                <a:cubicBezTo>
                  <a:pt x="1249407" y="4404427"/>
                  <a:pt x="1253261" y="4390675"/>
                  <a:pt x="1251750" y="4382834"/>
                </a:cubicBezTo>
                <a:cubicBezTo>
                  <a:pt x="1251202" y="4371557"/>
                  <a:pt x="1255052" y="4357804"/>
                  <a:pt x="1254504" y="4346526"/>
                </a:cubicBezTo>
                <a:cubicBezTo>
                  <a:pt x="1251755" y="4336486"/>
                  <a:pt x="1238969" y="4329190"/>
                  <a:pt x="1230581" y="4319421"/>
                </a:cubicBezTo>
                <a:cubicBezTo>
                  <a:pt x="1216765" y="4302566"/>
                  <a:pt x="1202948" y="4285711"/>
                  <a:pt x="1186758" y="4272364"/>
                </a:cubicBezTo>
                <a:lnTo>
                  <a:pt x="1175214" y="4264939"/>
                </a:lnTo>
                <a:lnTo>
                  <a:pt x="1161833" y="4266023"/>
                </a:lnTo>
                <a:cubicBezTo>
                  <a:pt x="1154415" y="4265067"/>
                  <a:pt x="1147356" y="4262915"/>
                  <a:pt x="1140837" y="4258967"/>
                </a:cubicBezTo>
                <a:lnTo>
                  <a:pt x="1128185" y="4246273"/>
                </a:lnTo>
                <a:lnTo>
                  <a:pt x="1114189" y="4244360"/>
                </a:lnTo>
                <a:cubicBezTo>
                  <a:pt x="1109687" y="4244719"/>
                  <a:pt x="1105528" y="4246333"/>
                  <a:pt x="1101745" y="4249907"/>
                </a:cubicBezTo>
                <a:cubicBezTo>
                  <a:pt x="1097344" y="4252381"/>
                  <a:pt x="1093356" y="4251725"/>
                  <a:pt x="1089334" y="4250366"/>
                </a:cubicBezTo>
                <a:lnTo>
                  <a:pt x="1081819" y="4248119"/>
                </a:lnTo>
                <a:lnTo>
                  <a:pt x="1066120" y="4264125"/>
                </a:lnTo>
                <a:cubicBezTo>
                  <a:pt x="1059898" y="4273698"/>
                  <a:pt x="1055110" y="4284226"/>
                  <a:pt x="1050323" y="4294755"/>
                </a:cubicBezTo>
                <a:cubicBezTo>
                  <a:pt x="1036917" y="4327300"/>
                  <a:pt x="1015857" y="4348360"/>
                  <a:pt x="983313" y="4357938"/>
                </a:cubicBezTo>
                <a:cubicBezTo>
                  <a:pt x="975658" y="4350281"/>
                  <a:pt x="968002" y="4342625"/>
                  <a:pt x="960346" y="4334969"/>
                </a:cubicBezTo>
                <a:cubicBezTo>
                  <a:pt x="971834" y="4319654"/>
                  <a:pt x="985236" y="4306251"/>
                  <a:pt x="1002467" y="4292849"/>
                </a:cubicBezTo>
                <a:cubicBezTo>
                  <a:pt x="1013954" y="4281362"/>
                  <a:pt x="1027355" y="4271788"/>
                  <a:pt x="1033100" y="4258387"/>
                </a:cubicBezTo>
                <a:cubicBezTo>
                  <a:pt x="1065652" y="4210525"/>
                  <a:pt x="1052257" y="4177986"/>
                  <a:pt x="998661" y="4158853"/>
                </a:cubicBezTo>
                <a:cubicBezTo>
                  <a:pt x="958462" y="4149287"/>
                  <a:pt x="954636" y="4141631"/>
                  <a:pt x="956556" y="4105261"/>
                </a:cubicBezTo>
                <a:cubicBezTo>
                  <a:pt x="960392" y="4063146"/>
                  <a:pt x="946994" y="4049748"/>
                  <a:pt x="904879" y="4057413"/>
                </a:cubicBezTo>
                <a:cubicBezTo>
                  <a:pt x="899136" y="4059328"/>
                  <a:pt x="891479" y="4063158"/>
                  <a:pt x="885736" y="4065073"/>
                </a:cubicBezTo>
                <a:cubicBezTo>
                  <a:pt x="843619" y="4080393"/>
                  <a:pt x="822567" y="4059341"/>
                  <a:pt x="818745" y="4013399"/>
                </a:cubicBezTo>
                <a:cubicBezTo>
                  <a:pt x="820662" y="4000000"/>
                  <a:pt x="822578" y="3986599"/>
                  <a:pt x="826409" y="3971284"/>
                </a:cubicBezTo>
                <a:cubicBezTo>
                  <a:pt x="834075" y="3917683"/>
                  <a:pt x="847483" y="3865997"/>
                  <a:pt x="870463" y="3816223"/>
                </a:cubicBezTo>
                <a:cubicBezTo>
                  <a:pt x="887698" y="3779849"/>
                  <a:pt x="883874" y="3753050"/>
                  <a:pt x="849420" y="3733913"/>
                </a:cubicBezTo>
                <a:cubicBezTo>
                  <a:pt x="845592" y="3730085"/>
                  <a:pt x="841764" y="3726257"/>
                  <a:pt x="837936" y="3722429"/>
                </a:cubicBezTo>
                <a:cubicBezTo>
                  <a:pt x="820712" y="3697547"/>
                  <a:pt x="820715" y="3682233"/>
                  <a:pt x="847517" y="3670743"/>
                </a:cubicBezTo>
                <a:lnTo>
                  <a:pt x="871187" y="3654468"/>
                </a:lnTo>
                <a:lnTo>
                  <a:pt x="862921" y="3655033"/>
                </a:lnTo>
                <a:lnTo>
                  <a:pt x="865726" y="3649731"/>
                </a:lnTo>
                <a:cubicBezTo>
                  <a:pt x="872742" y="3631304"/>
                  <a:pt x="907125" y="3594598"/>
                  <a:pt x="920326" y="3587177"/>
                </a:cubicBezTo>
                <a:lnTo>
                  <a:pt x="925490" y="3584399"/>
                </a:lnTo>
                <a:lnTo>
                  <a:pt x="928649" y="3574777"/>
                </a:lnTo>
                <a:cubicBezTo>
                  <a:pt x="929489" y="3567001"/>
                  <a:pt x="928593" y="3559165"/>
                  <a:pt x="925932" y="3550999"/>
                </a:cubicBezTo>
                <a:lnTo>
                  <a:pt x="917654" y="3534979"/>
                </a:lnTo>
                <a:lnTo>
                  <a:pt x="912238" y="3534153"/>
                </a:lnTo>
                <a:cubicBezTo>
                  <a:pt x="905209" y="3531949"/>
                  <a:pt x="898814" y="3528302"/>
                  <a:pt x="892558" y="3527474"/>
                </a:cubicBezTo>
                <a:cubicBezTo>
                  <a:pt x="879637" y="3494184"/>
                  <a:pt x="853232" y="3509027"/>
                  <a:pt x="830681" y="3510117"/>
                </a:cubicBezTo>
                <a:cubicBezTo>
                  <a:pt x="759587" y="3512423"/>
                  <a:pt x="693717" y="3529172"/>
                  <a:pt x="626610" y="3543722"/>
                </a:cubicBezTo>
                <a:cubicBezTo>
                  <a:pt x="613133" y="3545504"/>
                  <a:pt x="597458" y="3548522"/>
                  <a:pt x="581781" y="3551541"/>
                </a:cubicBezTo>
                <a:cubicBezTo>
                  <a:pt x="560466" y="3554832"/>
                  <a:pt x="538189" y="3561561"/>
                  <a:pt x="534885" y="3586592"/>
                </a:cubicBezTo>
                <a:cubicBezTo>
                  <a:pt x="531032" y="3600343"/>
                  <a:pt x="518793" y="3604326"/>
                  <a:pt x="508756" y="3607073"/>
                </a:cubicBezTo>
                <a:cubicBezTo>
                  <a:pt x="497754" y="3613256"/>
                  <a:pt x="482766" y="3607199"/>
                  <a:pt x="473000" y="3615583"/>
                </a:cubicBezTo>
                <a:cubicBezTo>
                  <a:pt x="468600" y="3618056"/>
                  <a:pt x="454850" y="3614200"/>
                  <a:pt x="451138" y="3607596"/>
                </a:cubicBezTo>
                <a:cubicBezTo>
                  <a:pt x="431341" y="3583966"/>
                  <a:pt x="418198" y="3540301"/>
                  <a:pt x="426615" y="3498773"/>
                </a:cubicBezTo>
                <a:lnTo>
                  <a:pt x="434951" y="3478138"/>
                </a:lnTo>
                <a:lnTo>
                  <a:pt x="0" y="3478138"/>
                </a:lnTo>
                <a:close/>
              </a:path>
            </a:pathLst>
          </a:cu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61248"/>
            <a:ext cx="12192000" cy="1196752"/>
          </a:xfrm>
          <a:prstGeom prst="rect">
            <a:avLst/>
          </a:pr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814565" y="5866301"/>
            <a:ext cx="10209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Qu’est ce qui à votre avis cause ce genre de situation. Pourquoi de patron agit ainsi? </a:t>
            </a:r>
          </a:p>
          <a:p>
            <a:pPr marL="342900" indent="-342900" algn="just">
              <a:buFontTx/>
              <a:buChar char="-"/>
            </a:pP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Est- ce que vous pouvez contrôler tous ces éléments que vous venez de citer?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1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904326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0" name="TextBox 21">
            <a:extLst>
              <a:ext uri="{FF2B5EF4-FFF2-40B4-BE49-F238E27FC236}">
                <a16:creationId xmlns:a16="http://schemas.microsoft.com/office/drawing/2014/main" xmlns="" id="{060F0A3B-0980-4C45-8B16-7941A07ACBCE}"/>
              </a:ext>
            </a:extLst>
          </p:cNvPr>
          <p:cNvSpPr txBox="1"/>
          <p:nvPr/>
        </p:nvSpPr>
        <p:spPr>
          <a:xfrm>
            <a:off x="8447647" y="1801915"/>
            <a:ext cx="3744353" cy="415498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C’est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moins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jeune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des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associés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ar-MA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برهوش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endParaRPr lang="ar-MA" altLang="ko-KR" sz="16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ar-MA" altLang="ko-KR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fr-FR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 n’a pas confiance en lui. Il veut se faire remarquer. Il manque de compétence. Il a intégré le groupement sur la demande de son père.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 ne se respect pas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n’est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pontuel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Il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cherche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les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appels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d’offer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la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dernière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minutes et nous met sous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pression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b="1" dirty="0" smtClean="0">
                <a:solidFill>
                  <a:srgbClr val="FF0000"/>
                </a:solidFill>
                <a:cs typeface="Arial" pitchFamily="34" charset="0"/>
              </a:rPr>
              <a:t>       Silence</a:t>
            </a:r>
            <a:endParaRPr lang="en-US" altLang="ko-KR" b="1" dirty="0">
              <a:solidFill>
                <a:srgbClr val="FF0000"/>
              </a:solidFill>
              <a:cs typeface="Arial" pitchFamily="34" charset="0"/>
            </a:endParaRPr>
          </a:p>
        </p:txBody>
      </p:sp>
      <p:grpSp>
        <p:nvGrpSpPr>
          <p:cNvPr id="12" name="Group 7"/>
          <p:cNvGrpSpPr/>
          <p:nvPr/>
        </p:nvGrpSpPr>
        <p:grpSpPr>
          <a:xfrm rot="17995255">
            <a:off x="920128" y="1446917"/>
            <a:ext cx="1503255" cy="1500689"/>
            <a:chOff x="2417597" y="1836205"/>
            <a:chExt cx="1913618" cy="1910351"/>
          </a:xfrm>
        </p:grpSpPr>
        <p:sp>
          <p:nvSpPr>
            <p:cNvPr id="13" name="Block Arc 32"/>
            <p:cNvSpPr/>
            <p:nvPr/>
          </p:nvSpPr>
          <p:spPr>
            <a:xfrm>
              <a:off x="2420864" y="1836205"/>
              <a:ext cx="1910351" cy="1910351"/>
            </a:xfrm>
            <a:prstGeom prst="blockArc">
              <a:avLst>
                <a:gd name="adj1" fmla="val 10800000"/>
                <a:gd name="adj2" fmla="val 21522627"/>
                <a:gd name="adj3" fmla="val 2054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420864" y="2762119"/>
              <a:ext cx="396000" cy="72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935215" y="2762119"/>
              <a:ext cx="396000" cy="72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417597" y="3475288"/>
              <a:ext cx="396000" cy="1787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931941" y="3475283"/>
              <a:ext cx="396000" cy="1787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 61"/>
          <p:cNvGrpSpPr/>
          <p:nvPr/>
        </p:nvGrpSpPr>
        <p:grpSpPr>
          <a:xfrm>
            <a:off x="1937906" y="2024163"/>
            <a:ext cx="1203088" cy="1373937"/>
            <a:chOff x="1937906" y="2024163"/>
            <a:chExt cx="1203088" cy="1373937"/>
          </a:xfrm>
        </p:grpSpPr>
        <p:sp>
          <p:nvSpPr>
            <p:cNvPr id="35" name="Isosceles Triangle 30"/>
            <p:cNvSpPr/>
            <p:nvPr/>
          </p:nvSpPr>
          <p:spPr>
            <a:xfrm rot="18794210">
              <a:off x="2787697" y="1863364"/>
              <a:ext cx="192498" cy="514096"/>
            </a:xfrm>
            <a:custGeom>
              <a:avLst/>
              <a:gdLst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24307 w 696456"/>
                <a:gd name="connsiteY5" fmla="*/ 772149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06386 w 696456"/>
                <a:gd name="connsiteY5" fmla="*/ 827860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0834 w 696456"/>
                <a:gd name="connsiteY2" fmla="*/ 928544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40376 w 696456"/>
                <a:gd name="connsiteY5" fmla="*/ 700968 h 1522641"/>
                <a:gd name="connsiteX6" fmla="*/ 209433 w 696456"/>
                <a:gd name="connsiteY6" fmla="*/ 0 h 1522641"/>
                <a:gd name="connsiteX0" fmla="*/ 319878 w 806901"/>
                <a:gd name="connsiteY0" fmla="*/ 0 h 1522641"/>
                <a:gd name="connsiteX1" fmla="*/ 806901 w 806901"/>
                <a:gd name="connsiteY1" fmla="*/ 891485 h 1522641"/>
                <a:gd name="connsiteX2" fmla="*/ 475857 w 806901"/>
                <a:gd name="connsiteY2" fmla="*/ 815137 h 1522641"/>
                <a:gd name="connsiteX3" fmla="*/ 585799 w 806901"/>
                <a:gd name="connsiteY3" fmla="*/ 1522641 h 1522641"/>
                <a:gd name="connsiteX4" fmla="*/ 0 w 806901"/>
                <a:gd name="connsiteY4" fmla="*/ 503672 h 1522641"/>
                <a:gd name="connsiteX5" fmla="*/ 450821 w 806901"/>
                <a:gd name="connsiteY5" fmla="*/ 700968 h 1522641"/>
                <a:gd name="connsiteX6" fmla="*/ 319878 w 80690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75857 w 865961"/>
                <a:gd name="connsiteY2" fmla="*/ 815137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45997 w 865961"/>
                <a:gd name="connsiteY2" fmla="*/ 861940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5961" h="1522641">
                  <a:moveTo>
                    <a:pt x="319878" y="0"/>
                  </a:moveTo>
                  <a:lnTo>
                    <a:pt x="865960" y="1012964"/>
                  </a:lnTo>
                  <a:lnTo>
                    <a:pt x="445997" y="861940"/>
                  </a:lnTo>
                  <a:cubicBezTo>
                    <a:pt x="444170" y="1059972"/>
                    <a:pt x="587626" y="1324609"/>
                    <a:pt x="585799" y="1522641"/>
                  </a:cubicBezTo>
                  <a:lnTo>
                    <a:pt x="0" y="503672"/>
                  </a:lnTo>
                  <a:lnTo>
                    <a:pt x="450821" y="700968"/>
                  </a:lnTo>
                  <a:cubicBezTo>
                    <a:pt x="450821" y="491764"/>
                    <a:pt x="319878" y="209204"/>
                    <a:pt x="31987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6" name="Isosceles Triangle 30"/>
            <p:cNvSpPr/>
            <p:nvPr/>
          </p:nvSpPr>
          <p:spPr>
            <a:xfrm rot="18794210">
              <a:off x="2171381" y="2861639"/>
              <a:ext cx="192498" cy="514096"/>
            </a:xfrm>
            <a:custGeom>
              <a:avLst/>
              <a:gdLst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24307 w 696456"/>
                <a:gd name="connsiteY5" fmla="*/ 772149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06386 w 696456"/>
                <a:gd name="connsiteY5" fmla="*/ 827860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0834 w 696456"/>
                <a:gd name="connsiteY2" fmla="*/ 928544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40376 w 696456"/>
                <a:gd name="connsiteY5" fmla="*/ 700968 h 1522641"/>
                <a:gd name="connsiteX6" fmla="*/ 209433 w 696456"/>
                <a:gd name="connsiteY6" fmla="*/ 0 h 1522641"/>
                <a:gd name="connsiteX0" fmla="*/ 319878 w 806901"/>
                <a:gd name="connsiteY0" fmla="*/ 0 h 1522641"/>
                <a:gd name="connsiteX1" fmla="*/ 806901 w 806901"/>
                <a:gd name="connsiteY1" fmla="*/ 891485 h 1522641"/>
                <a:gd name="connsiteX2" fmla="*/ 475857 w 806901"/>
                <a:gd name="connsiteY2" fmla="*/ 815137 h 1522641"/>
                <a:gd name="connsiteX3" fmla="*/ 585799 w 806901"/>
                <a:gd name="connsiteY3" fmla="*/ 1522641 h 1522641"/>
                <a:gd name="connsiteX4" fmla="*/ 0 w 806901"/>
                <a:gd name="connsiteY4" fmla="*/ 503672 h 1522641"/>
                <a:gd name="connsiteX5" fmla="*/ 450821 w 806901"/>
                <a:gd name="connsiteY5" fmla="*/ 700968 h 1522641"/>
                <a:gd name="connsiteX6" fmla="*/ 319878 w 80690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75857 w 865961"/>
                <a:gd name="connsiteY2" fmla="*/ 815137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45997 w 865961"/>
                <a:gd name="connsiteY2" fmla="*/ 861940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5961" h="1522641">
                  <a:moveTo>
                    <a:pt x="319878" y="0"/>
                  </a:moveTo>
                  <a:lnTo>
                    <a:pt x="865960" y="1012964"/>
                  </a:lnTo>
                  <a:lnTo>
                    <a:pt x="445997" y="861940"/>
                  </a:lnTo>
                  <a:cubicBezTo>
                    <a:pt x="444170" y="1059972"/>
                    <a:pt x="587626" y="1324609"/>
                    <a:pt x="585799" y="1522641"/>
                  </a:cubicBezTo>
                  <a:lnTo>
                    <a:pt x="0" y="503672"/>
                  </a:lnTo>
                  <a:lnTo>
                    <a:pt x="450821" y="700968"/>
                  </a:lnTo>
                  <a:cubicBezTo>
                    <a:pt x="450821" y="491764"/>
                    <a:pt x="319878" y="209204"/>
                    <a:pt x="31987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Isosceles Triangle 30"/>
            <p:cNvSpPr/>
            <p:nvPr/>
          </p:nvSpPr>
          <p:spPr>
            <a:xfrm rot="18794210">
              <a:off x="2098705" y="3044803"/>
              <a:ext cx="192498" cy="514096"/>
            </a:xfrm>
            <a:custGeom>
              <a:avLst/>
              <a:gdLst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24307 w 696456"/>
                <a:gd name="connsiteY5" fmla="*/ 772149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06386 w 696456"/>
                <a:gd name="connsiteY5" fmla="*/ 827860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0834 w 696456"/>
                <a:gd name="connsiteY2" fmla="*/ 928544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40376 w 696456"/>
                <a:gd name="connsiteY5" fmla="*/ 700968 h 1522641"/>
                <a:gd name="connsiteX6" fmla="*/ 209433 w 696456"/>
                <a:gd name="connsiteY6" fmla="*/ 0 h 1522641"/>
                <a:gd name="connsiteX0" fmla="*/ 319878 w 806901"/>
                <a:gd name="connsiteY0" fmla="*/ 0 h 1522641"/>
                <a:gd name="connsiteX1" fmla="*/ 806901 w 806901"/>
                <a:gd name="connsiteY1" fmla="*/ 891485 h 1522641"/>
                <a:gd name="connsiteX2" fmla="*/ 475857 w 806901"/>
                <a:gd name="connsiteY2" fmla="*/ 815137 h 1522641"/>
                <a:gd name="connsiteX3" fmla="*/ 585799 w 806901"/>
                <a:gd name="connsiteY3" fmla="*/ 1522641 h 1522641"/>
                <a:gd name="connsiteX4" fmla="*/ 0 w 806901"/>
                <a:gd name="connsiteY4" fmla="*/ 503672 h 1522641"/>
                <a:gd name="connsiteX5" fmla="*/ 450821 w 806901"/>
                <a:gd name="connsiteY5" fmla="*/ 700968 h 1522641"/>
                <a:gd name="connsiteX6" fmla="*/ 319878 w 80690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75857 w 865961"/>
                <a:gd name="connsiteY2" fmla="*/ 815137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45997 w 865961"/>
                <a:gd name="connsiteY2" fmla="*/ 861940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5961" h="1522641">
                  <a:moveTo>
                    <a:pt x="319878" y="0"/>
                  </a:moveTo>
                  <a:lnTo>
                    <a:pt x="865960" y="1012964"/>
                  </a:lnTo>
                  <a:lnTo>
                    <a:pt x="445997" y="861940"/>
                  </a:lnTo>
                  <a:cubicBezTo>
                    <a:pt x="444170" y="1059972"/>
                    <a:pt x="587626" y="1324609"/>
                    <a:pt x="585799" y="1522641"/>
                  </a:cubicBezTo>
                  <a:lnTo>
                    <a:pt x="0" y="503672"/>
                  </a:lnTo>
                  <a:lnTo>
                    <a:pt x="450821" y="700968"/>
                  </a:lnTo>
                  <a:cubicBezTo>
                    <a:pt x="450821" y="491764"/>
                    <a:pt x="319878" y="209204"/>
                    <a:pt x="31987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Isosceles Triangle 30"/>
            <p:cNvSpPr/>
            <p:nvPr/>
          </p:nvSpPr>
          <p:spPr>
            <a:xfrm rot="18794210">
              <a:off x="2722704" y="2061299"/>
              <a:ext cx="192498" cy="514096"/>
            </a:xfrm>
            <a:custGeom>
              <a:avLst/>
              <a:gdLst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24307 w 696456"/>
                <a:gd name="connsiteY5" fmla="*/ 772149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06386 w 696456"/>
                <a:gd name="connsiteY5" fmla="*/ 827860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0834 w 696456"/>
                <a:gd name="connsiteY2" fmla="*/ 928544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40376 w 696456"/>
                <a:gd name="connsiteY5" fmla="*/ 700968 h 1522641"/>
                <a:gd name="connsiteX6" fmla="*/ 209433 w 696456"/>
                <a:gd name="connsiteY6" fmla="*/ 0 h 1522641"/>
                <a:gd name="connsiteX0" fmla="*/ 319878 w 806901"/>
                <a:gd name="connsiteY0" fmla="*/ 0 h 1522641"/>
                <a:gd name="connsiteX1" fmla="*/ 806901 w 806901"/>
                <a:gd name="connsiteY1" fmla="*/ 891485 h 1522641"/>
                <a:gd name="connsiteX2" fmla="*/ 475857 w 806901"/>
                <a:gd name="connsiteY2" fmla="*/ 815137 h 1522641"/>
                <a:gd name="connsiteX3" fmla="*/ 585799 w 806901"/>
                <a:gd name="connsiteY3" fmla="*/ 1522641 h 1522641"/>
                <a:gd name="connsiteX4" fmla="*/ 0 w 806901"/>
                <a:gd name="connsiteY4" fmla="*/ 503672 h 1522641"/>
                <a:gd name="connsiteX5" fmla="*/ 450821 w 806901"/>
                <a:gd name="connsiteY5" fmla="*/ 700968 h 1522641"/>
                <a:gd name="connsiteX6" fmla="*/ 319878 w 80690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75857 w 865961"/>
                <a:gd name="connsiteY2" fmla="*/ 815137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45997 w 865961"/>
                <a:gd name="connsiteY2" fmla="*/ 861940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5961" h="1522641">
                  <a:moveTo>
                    <a:pt x="319878" y="0"/>
                  </a:moveTo>
                  <a:lnTo>
                    <a:pt x="865960" y="1012964"/>
                  </a:lnTo>
                  <a:lnTo>
                    <a:pt x="445997" y="861940"/>
                  </a:lnTo>
                  <a:cubicBezTo>
                    <a:pt x="444170" y="1059972"/>
                    <a:pt x="587626" y="1324609"/>
                    <a:pt x="585799" y="1522641"/>
                  </a:cubicBezTo>
                  <a:lnTo>
                    <a:pt x="0" y="503672"/>
                  </a:lnTo>
                  <a:lnTo>
                    <a:pt x="450821" y="700968"/>
                  </a:lnTo>
                  <a:cubicBezTo>
                    <a:pt x="450821" y="491764"/>
                    <a:pt x="319878" y="209204"/>
                    <a:pt x="31987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62"/>
          <p:cNvGrpSpPr/>
          <p:nvPr/>
        </p:nvGrpSpPr>
        <p:grpSpPr>
          <a:xfrm>
            <a:off x="-301346" y="798533"/>
            <a:ext cx="2131281" cy="1453434"/>
            <a:chOff x="-301346" y="798533"/>
            <a:chExt cx="2131281" cy="1453434"/>
          </a:xfrm>
        </p:grpSpPr>
        <p:sp>
          <p:nvSpPr>
            <p:cNvPr id="40" name="Freeform 8"/>
            <p:cNvSpPr/>
            <p:nvPr/>
          </p:nvSpPr>
          <p:spPr>
            <a:xfrm rot="2062115">
              <a:off x="729413" y="1132447"/>
              <a:ext cx="1100522" cy="1119520"/>
            </a:xfrm>
            <a:custGeom>
              <a:avLst/>
              <a:gdLst>
                <a:gd name="connsiteX0" fmla="*/ 280970 w 1117102"/>
                <a:gd name="connsiteY0" fmla="*/ 263948 h 1119520"/>
                <a:gd name="connsiteX1" fmla="*/ 706388 w 1117102"/>
                <a:gd name="connsiteY1" fmla="*/ 20162 h 1119520"/>
                <a:gd name="connsiteX2" fmla="*/ 775867 w 1117102"/>
                <a:gd name="connsiteY2" fmla="*/ 4813 h 1119520"/>
                <a:gd name="connsiteX3" fmla="*/ 806820 w 1117102"/>
                <a:gd name="connsiteY3" fmla="*/ 75346 h 1119520"/>
                <a:gd name="connsiteX4" fmla="*/ 588921 w 1117102"/>
                <a:gd name="connsiteY4" fmla="*/ 372448 h 1119520"/>
                <a:gd name="connsiteX5" fmla="*/ 938531 w 1117102"/>
                <a:gd name="connsiteY5" fmla="*/ 341435 h 1119520"/>
                <a:gd name="connsiteX6" fmla="*/ 1025933 w 1117102"/>
                <a:gd name="connsiteY6" fmla="*/ 516239 h 1119520"/>
                <a:gd name="connsiteX7" fmla="*/ 1034391 w 1117102"/>
                <a:gd name="connsiteY7" fmla="*/ 702321 h 1119520"/>
                <a:gd name="connsiteX8" fmla="*/ 1014655 w 1117102"/>
                <a:gd name="connsiteY8" fmla="*/ 913779 h 1119520"/>
                <a:gd name="connsiteX9" fmla="*/ 1006197 w 1117102"/>
                <a:gd name="connsiteY9" fmla="*/ 1054750 h 1119520"/>
                <a:gd name="connsiteX10" fmla="*/ 259048 w 1117102"/>
                <a:gd name="connsiteY10" fmla="*/ 1066027 h 1119520"/>
                <a:gd name="connsiteX11" fmla="*/ 23491 w 1117102"/>
                <a:gd name="connsiteY11" fmla="*/ 992277 h 1119520"/>
                <a:gd name="connsiteX12" fmla="*/ 0 w 1117102"/>
                <a:gd name="connsiteY12" fmla="*/ 957928 h 1119520"/>
                <a:gd name="connsiteX13" fmla="*/ 10098 w 1117102"/>
                <a:gd name="connsiteY13" fmla="*/ 495849 h 1119520"/>
                <a:gd name="connsiteX14" fmla="*/ 16214 w 1117102"/>
                <a:gd name="connsiteY14" fmla="*/ 494102 h 1119520"/>
                <a:gd name="connsiteX15" fmla="*/ 16580 w 1117102"/>
                <a:gd name="connsiteY15" fmla="*/ 495501 h 1119520"/>
                <a:gd name="connsiteX16" fmla="*/ 16580 w 1117102"/>
                <a:gd name="connsiteY16" fmla="*/ 519208 h 1119520"/>
                <a:gd name="connsiteX17" fmla="*/ 53230 w 1117102"/>
                <a:gd name="connsiteY17" fmla="*/ 504961 h 1119520"/>
                <a:gd name="connsiteX18" fmla="*/ 163187 w 1117102"/>
                <a:gd name="connsiteY18" fmla="*/ 352712 h 1119520"/>
                <a:gd name="connsiteX19" fmla="*/ 280970 w 1117102"/>
                <a:gd name="connsiteY19" fmla="*/ 263948 h 1119520"/>
                <a:gd name="connsiteX0" fmla="*/ 280970 w 1117102"/>
                <a:gd name="connsiteY0" fmla="*/ 263948 h 1119520"/>
                <a:gd name="connsiteX1" fmla="*/ 706388 w 1117102"/>
                <a:gd name="connsiteY1" fmla="*/ 20162 h 1119520"/>
                <a:gd name="connsiteX2" fmla="*/ 775867 w 1117102"/>
                <a:gd name="connsiteY2" fmla="*/ 4813 h 1119520"/>
                <a:gd name="connsiteX3" fmla="*/ 806820 w 1117102"/>
                <a:gd name="connsiteY3" fmla="*/ 75346 h 1119520"/>
                <a:gd name="connsiteX4" fmla="*/ 588921 w 1117102"/>
                <a:gd name="connsiteY4" fmla="*/ 372448 h 1119520"/>
                <a:gd name="connsiteX5" fmla="*/ 938531 w 1117102"/>
                <a:gd name="connsiteY5" fmla="*/ 341435 h 1119520"/>
                <a:gd name="connsiteX6" fmla="*/ 1025933 w 1117102"/>
                <a:gd name="connsiteY6" fmla="*/ 516239 h 1119520"/>
                <a:gd name="connsiteX7" fmla="*/ 1034391 w 1117102"/>
                <a:gd name="connsiteY7" fmla="*/ 702321 h 1119520"/>
                <a:gd name="connsiteX8" fmla="*/ 1014655 w 1117102"/>
                <a:gd name="connsiteY8" fmla="*/ 913779 h 1119520"/>
                <a:gd name="connsiteX9" fmla="*/ 1006197 w 1117102"/>
                <a:gd name="connsiteY9" fmla="*/ 1054750 h 1119520"/>
                <a:gd name="connsiteX10" fmla="*/ 259048 w 1117102"/>
                <a:gd name="connsiteY10" fmla="*/ 1066027 h 1119520"/>
                <a:gd name="connsiteX11" fmla="*/ 23491 w 1117102"/>
                <a:gd name="connsiteY11" fmla="*/ 992277 h 1119520"/>
                <a:gd name="connsiteX12" fmla="*/ 0 w 1117102"/>
                <a:gd name="connsiteY12" fmla="*/ 957928 h 1119520"/>
                <a:gd name="connsiteX13" fmla="*/ 10098 w 1117102"/>
                <a:gd name="connsiteY13" fmla="*/ 495849 h 1119520"/>
                <a:gd name="connsiteX14" fmla="*/ 16214 w 1117102"/>
                <a:gd name="connsiteY14" fmla="*/ 494102 h 1119520"/>
                <a:gd name="connsiteX15" fmla="*/ 16580 w 1117102"/>
                <a:gd name="connsiteY15" fmla="*/ 495501 h 1119520"/>
                <a:gd name="connsiteX16" fmla="*/ 16580 w 1117102"/>
                <a:gd name="connsiteY16" fmla="*/ 519208 h 1119520"/>
                <a:gd name="connsiteX17" fmla="*/ 53230 w 1117102"/>
                <a:gd name="connsiteY17" fmla="*/ 504961 h 1119520"/>
                <a:gd name="connsiteX18" fmla="*/ 163187 w 1117102"/>
                <a:gd name="connsiteY18" fmla="*/ 352712 h 1119520"/>
                <a:gd name="connsiteX19" fmla="*/ 280970 w 1117102"/>
                <a:gd name="connsiteY19" fmla="*/ 263948 h 1119520"/>
                <a:gd name="connsiteX0" fmla="*/ 280970 w 1117102"/>
                <a:gd name="connsiteY0" fmla="*/ 263948 h 1119520"/>
                <a:gd name="connsiteX1" fmla="*/ 706388 w 1117102"/>
                <a:gd name="connsiteY1" fmla="*/ 20162 h 1119520"/>
                <a:gd name="connsiteX2" fmla="*/ 775867 w 1117102"/>
                <a:gd name="connsiteY2" fmla="*/ 4813 h 1119520"/>
                <a:gd name="connsiteX3" fmla="*/ 806820 w 1117102"/>
                <a:gd name="connsiteY3" fmla="*/ 75346 h 1119520"/>
                <a:gd name="connsiteX4" fmla="*/ 588921 w 1117102"/>
                <a:gd name="connsiteY4" fmla="*/ 372448 h 1119520"/>
                <a:gd name="connsiteX5" fmla="*/ 938531 w 1117102"/>
                <a:gd name="connsiteY5" fmla="*/ 341435 h 1119520"/>
                <a:gd name="connsiteX6" fmla="*/ 1025933 w 1117102"/>
                <a:gd name="connsiteY6" fmla="*/ 516239 h 1119520"/>
                <a:gd name="connsiteX7" fmla="*/ 1034391 w 1117102"/>
                <a:gd name="connsiteY7" fmla="*/ 702321 h 1119520"/>
                <a:gd name="connsiteX8" fmla="*/ 1014655 w 1117102"/>
                <a:gd name="connsiteY8" fmla="*/ 913779 h 1119520"/>
                <a:gd name="connsiteX9" fmla="*/ 1006197 w 1117102"/>
                <a:gd name="connsiteY9" fmla="*/ 1054750 h 1119520"/>
                <a:gd name="connsiteX10" fmla="*/ 259048 w 1117102"/>
                <a:gd name="connsiteY10" fmla="*/ 1066027 h 1119520"/>
                <a:gd name="connsiteX11" fmla="*/ 23491 w 1117102"/>
                <a:gd name="connsiteY11" fmla="*/ 992277 h 1119520"/>
                <a:gd name="connsiteX12" fmla="*/ 0 w 1117102"/>
                <a:gd name="connsiteY12" fmla="*/ 957928 h 1119520"/>
                <a:gd name="connsiteX13" fmla="*/ 10098 w 1117102"/>
                <a:gd name="connsiteY13" fmla="*/ 495849 h 1119520"/>
                <a:gd name="connsiteX14" fmla="*/ 16214 w 1117102"/>
                <a:gd name="connsiteY14" fmla="*/ 494102 h 1119520"/>
                <a:gd name="connsiteX15" fmla="*/ 16580 w 1117102"/>
                <a:gd name="connsiteY15" fmla="*/ 519208 h 1119520"/>
                <a:gd name="connsiteX16" fmla="*/ 53230 w 1117102"/>
                <a:gd name="connsiteY16" fmla="*/ 504961 h 1119520"/>
                <a:gd name="connsiteX17" fmla="*/ 163187 w 1117102"/>
                <a:gd name="connsiteY17" fmla="*/ 352712 h 1119520"/>
                <a:gd name="connsiteX18" fmla="*/ 280970 w 1117102"/>
                <a:gd name="connsiteY18" fmla="*/ 263948 h 1119520"/>
                <a:gd name="connsiteX0" fmla="*/ 280970 w 1117102"/>
                <a:gd name="connsiteY0" fmla="*/ 263948 h 1119520"/>
                <a:gd name="connsiteX1" fmla="*/ 706388 w 1117102"/>
                <a:gd name="connsiteY1" fmla="*/ 20162 h 1119520"/>
                <a:gd name="connsiteX2" fmla="*/ 775867 w 1117102"/>
                <a:gd name="connsiteY2" fmla="*/ 4813 h 1119520"/>
                <a:gd name="connsiteX3" fmla="*/ 806820 w 1117102"/>
                <a:gd name="connsiteY3" fmla="*/ 75346 h 1119520"/>
                <a:gd name="connsiteX4" fmla="*/ 588921 w 1117102"/>
                <a:gd name="connsiteY4" fmla="*/ 372448 h 1119520"/>
                <a:gd name="connsiteX5" fmla="*/ 938531 w 1117102"/>
                <a:gd name="connsiteY5" fmla="*/ 341435 h 1119520"/>
                <a:gd name="connsiteX6" fmla="*/ 1025933 w 1117102"/>
                <a:gd name="connsiteY6" fmla="*/ 516239 h 1119520"/>
                <a:gd name="connsiteX7" fmla="*/ 1034391 w 1117102"/>
                <a:gd name="connsiteY7" fmla="*/ 702321 h 1119520"/>
                <a:gd name="connsiteX8" fmla="*/ 1014655 w 1117102"/>
                <a:gd name="connsiteY8" fmla="*/ 913779 h 1119520"/>
                <a:gd name="connsiteX9" fmla="*/ 1006197 w 1117102"/>
                <a:gd name="connsiteY9" fmla="*/ 1054750 h 1119520"/>
                <a:gd name="connsiteX10" fmla="*/ 259048 w 1117102"/>
                <a:gd name="connsiteY10" fmla="*/ 1066027 h 1119520"/>
                <a:gd name="connsiteX11" fmla="*/ 23491 w 1117102"/>
                <a:gd name="connsiteY11" fmla="*/ 992277 h 1119520"/>
                <a:gd name="connsiteX12" fmla="*/ 0 w 1117102"/>
                <a:gd name="connsiteY12" fmla="*/ 957928 h 1119520"/>
                <a:gd name="connsiteX13" fmla="*/ 10098 w 1117102"/>
                <a:gd name="connsiteY13" fmla="*/ 495849 h 1119520"/>
                <a:gd name="connsiteX14" fmla="*/ 16580 w 1117102"/>
                <a:gd name="connsiteY14" fmla="*/ 519208 h 1119520"/>
                <a:gd name="connsiteX15" fmla="*/ 53230 w 1117102"/>
                <a:gd name="connsiteY15" fmla="*/ 504961 h 1119520"/>
                <a:gd name="connsiteX16" fmla="*/ 163187 w 1117102"/>
                <a:gd name="connsiteY16" fmla="*/ 352712 h 1119520"/>
                <a:gd name="connsiteX17" fmla="*/ 280970 w 1117102"/>
                <a:gd name="connsiteY17" fmla="*/ 263948 h 1119520"/>
                <a:gd name="connsiteX0" fmla="*/ 280970 w 1117102"/>
                <a:gd name="connsiteY0" fmla="*/ 263948 h 1119520"/>
                <a:gd name="connsiteX1" fmla="*/ 706388 w 1117102"/>
                <a:gd name="connsiteY1" fmla="*/ 20162 h 1119520"/>
                <a:gd name="connsiteX2" fmla="*/ 775867 w 1117102"/>
                <a:gd name="connsiteY2" fmla="*/ 4813 h 1119520"/>
                <a:gd name="connsiteX3" fmla="*/ 806820 w 1117102"/>
                <a:gd name="connsiteY3" fmla="*/ 75346 h 1119520"/>
                <a:gd name="connsiteX4" fmla="*/ 588921 w 1117102"/>
                <a:gd name="connsiteY4" fmla="*/ 372448 h 1119520"/>
                <a:gd name="connsiteX5" fmla="*/ 938531 w 1117102"/>
                <a:gd name="connsiteY5" fmla="*/ 341435 h 1119520"/>
                <a:gd name="connsiteX6" fmla="*/ 1025933 w 1117102"/>
                <a:gd name="connsiteY6" fmla="*/ 516239 h 1119520"/>
                <a:gd name="connsiteX7" fmla="*/ 1034391 w 1117102"/>
                <a:gd name="connsiteY7" fmla="*/ 702321 h 1119520"/>
                <a:gd name="connsiteX8" fmla="*/ 1014655 w 1117102"/>
                <a:gd name="connsiteY8" fmla="*/ 913779 h 1119520"/>
                <a:gd name="connsiteX9" fmla="*/ 1006197 w 1117102"/>
                <a:gd name="connsiteY9" fmla="*/ 1054750 h 1119520"/>
                <a:gd name="connsiteX10" fmla="*/ 259048 w 1117102"/>
                <a:gd name="connsiteY10" fmla="*/ 1066027 h 1119520"/>
                <a:gd name="connsiteX11" fmla="*/ 23491 w 1117102"/>
                <a:gd name="connsiteY11" fmla="*/ 992277 h 1119520"/>
                <a:gd name="connsiteX12" fmla="*/ 0 w 1117102"/>
                <a:gd name="connsiteY12" fmla="*/ 957928 h 1119520"/>
                <a:gd name="connsiteX13" fmla="*/ 16580 w 1117102"/>
                <a:gd name="connsiteY13" fmla="*/ 519208 h 1119520"/>
                <a:gd name="connsiteX14" fmla="*/ 53230 w 1117102"/>
                <a:gd name="connsiteY14" fmla="*/ 504961 h 1119520"/>
                <a:gd name="connsiteX15" fmla="*/ 163187 w 1117102"/>
                <a:gd name="connsiteY15" fmla="*/ 352712 h 1119520"/>
                <a:gd name="connsiteX16" fmla="*/ 280970 w 1117102"/>
                <a:gd name="connsiteY16" fmla="*/ 263948 h 1119520"/>
                <a:gd name="connsiteX0" fmla="*/ 280970 w 1117102"/>
                <a:gd name="connsiteY0" fmla="*/ 263948 h 1119520"/>
                <a:gd name="connsiteX1" fmla="*/ 706388 w 1117102"/>
                <a:gd name="connsiteY1" fmla="*/ 20162 h 1119520"/>
                <a:gd name="connsiteX2" fmla="*/ 775867 w 1117102"/>
                <a:gd name="connsiteY2" fmla="*/ 4813 h 1119520"/>
                <a:gd name="connsiteX3" fmla="*/ 806820 w 1117102"/>
                <a:gd name="connsiteY3" fmla="*/ 75346 h 1119520"/>
                <a:gd name="connsiteX4" fmla="*/ 588921 w 1117102"/>
                <a:gd name="connsiteY4" fmla="*/ 372448 h 1119520"/>
                <a:gd name="connsiteX5" fmla="*/ 938531 w 1117102"/>
                <a:gd name="connsiteY5" fmla="*/ 341435 h 1119520"/>
                <a:gd name="connsiteX6" fmla="*/ 1025933 w 1117102"/>
                <a:gd name="connsiteY6" fmla="*/ 516239 h 1119520"/>
                <a:gd name="connsiteX7" fmla="*/ 1034391 w 1117102"/>
                <a:gd name="connsiteY7" fmla="*/ 702321 h 1119520"/>
                <a:gd name="connsiteX8" fmla="*/ 1014655 w 1117102"/>
                <a:gd name="connsiteY8" fmla="*/ 913779 h 1119520"/>
                <a:gd name="connsiteX9" fmla="*/ 1006197 w 1117102"/>
                <a:gd name="connsiteY9" fmla="*/ 1054750 h 1119520"/>
                <a:gd name="connsiteX10" fmla="*/ 259048 w 1117102"/>
                <a:gd name="connsiteY10" fmla="*/ 1066027 h 1119520"/>
                <a:gd name="connsiteX11" fmla="*/ 23491 w 1117102"/>
                <a:gd name="connsiteY11" fmla="*/ 992277 h 1119520"/>
                <a:gd name="connsiteX12" fmla="*/ 0 w 1117102"/>
                <a:gd name="connsiteY12" fmla="*/ 957928 h 1119520"/>
                <a:gd name="connsiteX13" fmla="*/ 16580 w 1117102"/>
                <a:gd name="connsiteY13" fmla="*/ 519208 h 1119520"/>
                <a:gd name="connsiteX14" fmla="*/ 53230 w 1117102"/>
                <a:gd name="connsiteY14" fmla="*/ 504961 h 1119520"/>
                <a:gd name="connsiteX15" fmla="*/ 163187 w 1117102"/>
                <a:gd name="connsiteY15" fmla="*/ 352712 h 1119520"/>
                <a:gd name="connsiteX16" fmla="*/ 280970 w 1117102"/>
                <a:gd name="connsiteY16" fmla="*/ 263948 h 1119520"/>
                <a:gd name="connsiteX0" fmla="*/ 280970 w 1117102"/>
                <a:gd name="connsiteY0" fmla="*/ 263948 h 1119520"/>
                <a:gd name="connsiteX1" fmla="*/ 706388 w 1117102"/>
                <a:gd name="connsiteY1" fmla="*/ 20162 h 1119520"/>
                <a:gd name="connsiteX2" fmla="*/ 775867 w 1117102"/>
                <a:gd name="connsiteY2" fmla="*/ 4813 h 1119520"/>
                <a:gd name="connsiteX3" fmla="*/ 806820 w 1117102"/>
                <a:gd name="connsiteY3" fmla="*/ 75346 h 1119520"/>
                <a:gd name="connsiteX4" fmla="*/ 588921 w 1117102"/>
                <a:gd name="connsiteY4" fmla="*/ 372448 h 1119520"/>
                <a:gd name="connsiteX5" fmla="*/ 938531 w 1117102"/>
                <a:gd name="connsiteY5" fmla="*/ 341435 h 1119520"/>
                <a:gd name="connsiteX6" fmla="*/ 1025933 w 1117102"/>
                <a:gd name="connsiteY6" fmla="*/ 516239 h 1119520"/>
                <a:gd name="connsiteX7" fmla="*/ 1034391 w 1117102"/>
                <a:gd name="connsiteY7" fmla="*/ 702321 h 1119520"/>
                <a:gd name="connsiteX8" fmla="*/ 1014655 w 1117102"/>
                <a:gd name="connsiteY8" fmla="*/ 913779 h 1119520"/>
                <a:gd name="connsiteX9" fmla="*/ 1006197 w 1117102"/>
                <a:gd name="connsiteY9" fmla="*/ 1054750 h 1119520"/>
                <a:gd name="connsiteX10" fmla="*/ 259048 w 1117102"/>
                <a:gd name="connsiteY10" fmla="*/ 1066027 h 1119520"/>
                <a:gd name="connsiteX11" fmla="*/ 23491 w 1117102"/>
                <a:gd name="connsiteY11" fmla="*/ 992277 h 1119520"/>
                <a:gd name="connsiteX12" fmla="*/ 0 w 1117102"/>
                <a:gd name="connsiteY12" fmla="*/ 957928 h 1119520"/>
                <a:gd name="connsiteX13" fmla="*/ 16580 w 1117102"/>
                <a:gd name="connsiteY13" fmla="*/ 519208 h 1119520"/>
                <a:gd name="connsiteX14" fmla="*/ 53230 w 1117102"/>
                <a:gd name="connsiteY14" fmla="*/ 504961 h 1119520"/>
                <a:gd name="connsiteX15" fmla="*/ 163187 w 1117102"/>
                <a:gd name="connsiteY15" fmla="*/ 352712 h 1119520"/>
                <a:gd name="connsiteX16" fmla="*/ 280970 w 1117102"/>
                <a:gd name="connsiteY16" fmla="*/ 263948 h 1119520"/>
                <a:gd name="connsiteX0" fmla="*/ 264390 w 1100522"/>
                <a:gd name="connsiteY0" fmla="*/ 263948 h 1119520"/>
                <a:gd name="connsiteX1" fmla="*/ 689808 w 1100522"/>
                <a:gd name="connsiteY1" fmla="*/ 20162 h 1119520"/>
                <a:gd name="connsiteX2" fmla="*/ 759287 w 1100522"/>
                <a:gd name="connsiteY2" fmla="*/ 4813 h 1119520"/>
                <a:gd name="connsiteX3" fmla="*/ 790240 w 1100522"/>
                <a:gd name="connsiteY3" fmla="*/ 75346 h 1119520"/>
                <a:gd name="connsiteX4" fmla="*/ 572341 w 1100522"/>
                <a:gd name="connsiteY4" fmla="*/ 372448 h 1119520"/>
                <a:gd name="connsiteX5" fmla="*/ 921951 w 1100522"/>
                <a:gd name="connsiteY5" fmla="*/ 341435 h 1119520"/>
                <a:gd name="connsiteX6" fmla="*/ 1009353 w 1100522"/>
                <a:gd name="connsiteY6" fmla="*/ 516239 h 1119520"/>
                <a:gd name="connsiteX7" fmla="*/ 1017811 w 1100522"/>
                <a:gd name="connsiteY7" fmla="*/ 702321 h 1119520"/>
                <a:gd name="connsiteX8" fmla="*/ 998075 w 1100522"/>
                <a:gd name="connsiteY8" fmla="*/ 913779 h 1119520"/>
                <a:gd name="connsiteX9" fmla="*/ 989617 w 1100522"/>
                <a:gd name="connsiteY9" fmla="*/ 1054750 h 1119520"/>
                <a:gd name="connsiteX10" fmla="*/ 242468 w 1100522"/>
                <a:gd name="connsiteY10" fmla="*/ 1066027 h 1119520"/>
                <a:gd name="connsiteX11" fmla="*/ 6911 w 1100522"/>
                <a:gd name="connsiteY11" fmla="*/ 992277 h 1119520"/>
                <a:gd name="connsiteX12" fmla="*/ 0 w 1100522"/>
                <a:gd name="connsiteY12" fmla="*/ 519208 h 1119520"/>
                <a:gd name="connsiteX13" fmla="*/ 36650 w 1100522"/>
                <a:gd name="connsiteY13" fmla="*/ 504961 h 1119520"/>
                <a:gd name="connsiteX14" fmla="*/ 146607 w 1100522"/>
                <a:gd name="connsiteY14" fmla="*/ 352712 h 1119520"/>
                <a:gd name="connsiteX15" fmla="*/ 264390 w 1100522"/>
                <a:gd name="connsiteY15" fmla="*/ 263948 h 1119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00522" h="1119520">
                  <a:moveTo>
                    <a:pt x="264390" y="263948"/>
                  </a:moveTo>
                  <a:cubicBezTo>
                    <a:pt x="381257" y="190131"/>
                    <a:pt x="502300" y="148084"/>
                    <a:pt x="689808" y="20162"/>
                  </a:cubicBezTo>
                  <a:cubicBezTo>
                    <a:pt x="726679" y="1841"/>
                    <a:pt x="735351" y="-5755"/>
                    <a:pt x="759287" y="4813"/>
                  </a:cubicBezTo>
                  <a:cubicBezTo>
                    <a:pt x="781648" y="17423"/>
                    <a:pt x="787052" y="43633"/>
                    <a:pt x="790240" y="75346"/>
                  </a:cubicBezTo>
                  <a:cubicBezTo>
                    <a:pt x="775103" y="234834"/>
                    <a:pt x="383440" y="362110"/>
                    <a:pt x="572341" y="372448"/>
                  </a:cubicBezTo>
                  <a:cubicBezTo>
                    <a:pt x="705794" y="359291"/>
                    <a:pt x="777220" y="346134"/>
                    <a:pt x="921951" y="341435"/>
                  </a:cubicBezTo>
                  <a:cubicBezTo>
                    <a:pt x="1053524" y="343314"/>
                    <a:pt x="1075140" y="426957"/>
                    <a:pt x="1009353" y="516239"/>
                  </a:cubicBezTo>
                  <a:cubicBezTo>
                    <a:pt x="1092056" y="520938"/>
                    <a:pt x="1160663" y="649692"/>
                    <a:pt x="1017811" y="702321"/>
                  </a:cubicBezTo>
                  <a:cubicBezTo>
                    <a:pt x="1154083" y="786904"/>
                    <a:pt x="1076080" y="894043"/>
                    <a:pt x="998075" y="913779"/>
                  </a:cubicBezTo>
                  <a:cubicBezTo>
                    <a:pt x="1063862" y="972986"/>
                    <a:pt x="1056344" y="1018097"/>
                    <a:pt x="989617" y="1054750"/>
                  </a:cubicBezTo>
                  <a:cubicBezTo>
                    <a:pt x="841597" y="1115838"/>
                    <a:pt x="459094" y="1158129"/>
                    <a:pt x="242468" y="1066027"/>
                  </a:cubicBezTo>
                  <a:cubicBezTo>
                    <a:pt x="142822" y="1031908"/>
                    <a:pt x="78047" y="996188"/>
                    <a:pt x="6911" y="992277"/>
                  </a:cubicBezTo>
                  <a:lnTo>
                    <a:pt x="0" y="519208"/>
                  </a:lnTo>
                  <a:cubicBezTo>
                    <a:pt x="9193" y="517763"/>
                    <a:pt x="20149" y="513929"/>
                    <a:pt x="36650" y="504961"/>
                  </a:cubicBezTo>
                  <a:cubicBezTo>
                    <a:pt x="57325" y="453272"/>
                    <a:pt x="83170" y="410510"/>
                    <a:pt x="146607" y="352712"/>
                  </a:cubicBezTo>
                  <a:cubicBezTo>
                    <a:pt x="186942" y="316689"/>
                    <a:pt x="225434" y="288554"/>
                    <a:pt x="264390" y="263948"/>
                  </a:cubicBezTo>
                  <a:close/>
                </a:path>
              </a:pathLst>
            </a:custGeom>
            <a:solidFill>
              <a:srgbClr val="F4B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1" name="Rectangle 40"/>
            <p:cNvSpPr/>
            <p:nvPr/>
          </p:nvSpPr>
          <p:spPr>
            <a:xfrm rot="2088680">
              <a:off x="500187" y="1191785"/>
              <a:ext cx="251778" cy="561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2" name="Rectangle 56"/>
            <p:cNvSpPr/>
            <p:nvPr/>
          </p:nvSpPr>
          <p:spPr>
            <a:xfrm rot="2088680">
              <a:off x="-301346" y="798533"/>
              <a:ext cx="895191" cy="730615"/>
            </a:xfrm>
            <a:custGeom>
              <a:avLst/>
              <a:gdLst/>
              <a:ahLst/>
              <a:cxnLst/>
              <a:rect l="l" t="t" r="r" b="b"/>
              <a:pathLst>
                <a:path w="895191" h="730615">
                  <a:moveTo>
                    <a:pt x="0" y="0"/>
                  </a:moveTo>
                  <a:lnTo>
                    <a:pt x="895191" y="0"/>
                  </a:lnTo>
                  <a:lnTo>
                    <a:pt x="895191" y="730615"/>
                  </a:lnTo>
                  <a:lnTo>
                    <a:pt x="508005" y="73061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3" name="Oval 58"/>
            <p:cNvSpPr/>
            <p:nvPr/>
          </p:nvSpPr>
          <p:spPr>
            <a:xfrm>
              <a:off x="490431" y="1573495"/>
              <a:ext cx="94897" cy="948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578706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61248"/>
            <a:ext cx="12192000" cy="1196752"/>
          </a:xfrm>
          <a:prstGeom prst="rect">
            <a:avLst/>
          </a:pr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800112" y="5801124"/>
            <a:ext cx="102090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Que reste t- il à faire alors?  Silence. Vous m’avez dit qu’il agit différemment avec les autres collègues, Qu’est ce que vous faites que les autres collègues ne font pas et vice versa?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904326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Oval 31">
            <a:extLst>
              <a:ext uri="{FF2B5EF4-FFF2-40B4-BE49-F238E27FC236}">
                <a16:creationId xmlns:a16="http://schemas.microsoft.com/office/drawing/2014/main" xmlns="" id="{243BCD46-AF68-484E-BF38-80B743BE3EAD}"/>
              </a:ext>
            </a:extLst>
          </p:cNvPr>
          <p:cNvSpPr/>
          <p:nvPr/>
        </p:nvSpPr>
        <p:spPr>
          <a:xfrm>
            <a:off x="4759867" y="4049446"/>
            <a:ext cx="228376" cy="230526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Teardrop 17">
            <a:extLst>
              <a:ext uri="{FF2B5EF4-FFF2-40B4-BE49-F238E27FC236}">
                <a16:creationId xmlns:a16="http://schemas.microsoft.com/office/drawing/2014/main" xmlns="" id="{8456052E-FCCC-4327-8BDC-880A138FD1B1}"/>
              </a:ext>
            </a:extLst>
          </p:cNvPr>
          <p:cNvSpPr/>
          <p:nvPr/>
        </p:nvSpPr>
        <p:spPr>
          <a:xfrm rot="18900000">
            <a:off x="1059632" y="1945026"/>
            <a:ext cx="199475" cy="202609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xmlns="" id="{20081BC2-5479-41F5-A767-2D1D0F53F3DA}"/>
              </a:ext>
            </a:extLst>
          </p:cNvPr>
          <p:cNvSpPr/>
          <p:nvPr/>
        </p:nvSpPr>
        <p:spPr>
          <a:xfrm>
            <a:off x="10792339" y="721375"/>
            <a:ext cx="1547578" cy="3820076"/>
          </a:xfrm>
          <a:custGeom>
            <a:avLst/>
            <a:gdLst>
              <a:gd name="connsiteX0" fmla="*/ 10001 w 1809750"/>
              <a:gd name="connsiteY0" fmla="*/ 4380249 h 4467225"/>
              <a:gd name="connsiteX1" fmla="*/ 33814 w 1809750"/>
              <a:gd name="connsiteY1" fmla="*/ 4357389 h 4467225"/>
              <a:gd name="connsiteX2" fmla="*/ 68104 w 1809750"/>
              <a:gd name="connsiteY2" fmla="*/ 4343101 h 4467225"/>
              <a:gd name="connsiteX3" fmla="*/ 128111 w 1809750"/>
              <a:gd name="connsiteY3" fmla="*/ 4262139 h 4467225"/>
              <a:gd name="connsiteX4" fmla="*/ 157639 w 1809750"/>
              <a:gd name="connsiteY4" fmla="*/ 4100214 h 4467225"/>
              <a:gd name="connsiteX5" fmla="*/ 220504 w 1809750"/>
              <a:gd name="connsiteY5" fmla="*/ 3863994 h 4467225"/>
              <a:gd name="connsiteX6" fmla="*/ 242411 w 1809750"/>
              <a:gd name="connsiteY6" fmla="*/ 3805891 h 4467225"/>
              <a:gd name="connsiteX7" fmla="*/ 268129 w 1809750"/>
              <a:gd name="connsiteY7" fmla="*/ 3699211 h 4467225"/>
              <a:gd name="connsiteX8" fmla="*/ 328136 w 1809750"/>
              <a:gd name="connsiteY8" fmla="*/ 3422034 h 4467225"/>
              <a:gd name="connsiteX9" fmla="*/ 327184 w 1809750"/>
              <a:gd name="connsiteY9" fmla="*/ 3396316 h 4467225"/>
              <a:gd name="connsiteX10" fmla="*/ 328136 w 1809750"/>
              <a:gd name="connsiteY10" fmla="*/ 3382029 h 4467225"/>
              <a:gd name="connsiteX11" fmla="*/ 370999 w 1809750"/>
              <a:gd name="connsiteY11" fmla="*/ 3260109 h 4467225"/>
              <a:gd name="connsiteX12" fmla="*/ 386239 w 1809750"/>
              <a:gd name="connsiteY12" fmla="*/ 3223914 h 4467225"/>
              <a:gd name="connsiteX13" fmla="*/ 406241 w 1809750"/>
              <a:gd name="connsiteY13" fmla="*/ 3121996 h 4467225"/>
              <a:gd name="connsiteX14" fmla="*/ 423386 w 1809750"/>
              <a:gd name="connsiteY14" fmla="*/ 3035319 h 4467225"/>
              <a:gd name="connsiteX15" fmla="*/ 434816 w 1809750"/>
              <a:gd name="connsiteY15" fmla="*/ 2983884 h 4467225"/>
              <a:gd name="connsiteX16" fmla="*/ 461486 w 1809750"/>
              <a:gd name="connsiteY16" fmla="*/ 2818149 h 4467225"/>
              <a:gd name="connsiteX17" fmla="*/ 471011 w 1809750"/>
              <a:gd name="connsiteY17" fmla="*/ 2784811 h 4467225"/>
              <a:gd name="connsiteX18" fmla="*/ 476726 w 1809750"/>
              <a:gd name="connsiteY18" fmla="*/ 2732424 h 4467225"/>
              <a:gd name="connsiteX19" fmla="*/ 495776 w 1809750"/>
              <a:gd name="connsiteY19" fmla="*/ 2643841 h 4467225"/>
              <a:gd name="connsiteX20" fmla="*/ 503396 w 1809750"/>
              <a:gd name="connsiteY20" fmla="*/ 2624791 h 4467225"/>
              <a:gd name="connsiteX21" fmla="*/ 504349 w 1809750"/>
              <a:gd name="connsiteY21" fmla="*/ 2537161 h 4467225"/>
              <a:gd name="connsiteX22" fmla="*/ 511016 w 1809750"/>
              <a:gd name="connsiteY22" fmla="*/ 2502871 h 4467225"/>
              <a:gd name="connsiteX23" fmla="*/ 538639 w 1809750"/>
              <a:gd name="connsiteY23" fmla="*/ 2290464 h 4467225"/>
              <a:gd name="connsiteX24" fmla="*/ 539591 w 1809750"/>
              <a:gd name="connsiteY24" fmla="*/ 2259984 h 4467225"/>
              <a:gd name="connsiteX25" fmla="*/ 559594 w 1809750"/>
              <a:gd name="connsiteY25" fmla="*/ 2226646 h 4467225"/>
              <a:gd name="connsiteX26" fmla="*/ 558641 w 1809750"/>
              <a:gd name="connsiteY26" fmla="*/ 2183784 h 4467225"/>
              <a:gd name="connsiteX27" fmla="*/ 561499 w 1809750"/>
              <a:gd name="connsiteY27" fmla="*/ 2168544 h 4467225"/>
              <a:gd name="connsiteX28" fmla="*/ 554831 w 1809750"/>
              <a:gd name="connsiteY28" fmla="*/ 2102821 h 4467225"/>
              <a:gd name="connsiteX29" fmla="*/ 529114 w 1809750"/>
              <a:gd name="connsiteY29" fmla="*/ 2085676 h 4467225"/>
              <a:gd name="connsiteX30" fmla="*/ 493871 w 1809750"/>
              <a:gd name="connsiteY30" fmla="*/ 2092344 h 4467225"/>
              <a:gd name="connsiteX31" fmla="*/ 492919 w 1809750"/>
              <a:gd name="connsiteY31" fmla="*/ 2084724 h 4467225"/>
              <a:gd name="connsiteX32" fmla="*/ 520541 w 1809750"/>
              <a:gd name="connsiteY32" fmla="*/ 2079961 h 4467225"/>
              <a:gd name="connsiteX33" fmla="*/ 520541 w 1809750"/>
              <a:gd name="connsiteY33" fmla="*/ 2075199 h 4467225"/>
              <a:gd name="connsiteX34" fmla="*/ 474821 w 1809750"/>
              <a:gd name="connsiteY34" fmla="*/ 2063769 h 4467225"/>
              <a:gd name="connsiteX35" fmla="*/ 488156 w 1809750"/>
              <a:gd name="connsiteY35" fmla="*/ 2009476 h 4467225"/>
              <a:gd name="connsiteX36" fmla="*/ 579596 w 1809750"/>
              <a:gd name="connsiteY36" fmla="*/ 1892319 h 4467225"/>
              <a:gd name="connsiteX37" fmla="*/ 533876 w 1809750"/>
              <a:gd name="connsiteY37" fmla="*/ 1886604 h 4467225"/>
              <a:gd name="connsiteX38" fmla="*/ 513874 w 1809750"/>
              <a:gd name="connsiteY38" fmla="*/ 1897081 h 4467225"/>
              <a:gd name="connsiteX39" fmla="*/ 461486 w 1809750"/>
              <a:gd name="connsiteY39" fmla="*/ 1948516 h 4467225"/>
              <a:gd name="connsiteX40" fmla="*/ 420529 w 1809750"/>
              <a:gd name="connsiteY40" fmla="*/ 2017096 h 4467225"/>
              <a:gd name="connsiteX41" fmla="*/ 432911 w 1809750"/>
              <a:gd name="connsiteY41" fmla="*/ 2049481 h 4467225"/>
              <a:gd name="connsiteX42" fmla="*/ 444341 w 1809750"/>
              <a:gd name="connsiteY42" fmla="*/ 2054244 h 4467225"/>
              <a:gd name="connsiteX43" fmla="*/ 410051 w 1809750"/>
              <a:gd name="connsiteY43" fmla="*/ 2059959 h 4467225"/>
              <a:gd name="connsiteX44" fmla="*/ 412909 w 1809750"/>
              <a:gd name="connsiteY44" fmla="*/ 2079961 h 4467225"/>
              <a:gd name="connsiteX45" fmla="*/ 409099 w 1809750"/>
              <a:gd name="connsiteY45" fmla="*/ 2084724 h 4467225"/>
              <a:gd name="connsiteX46" fmla="*/ 387191 w 1809750"/>
              <a:gd name="connsiteY46" fmla="*/ 2069484 h 4467225"/>
              <a:gd name="connsiteX47" fmla="*/ 366236 w 1809750"/>
              <a:gd name="connsiteY47" fmla="*/ 2029479 h 4467225"/>
              <a:gd name="connsiteX48" fmla="*/ 348139 w 1809750"/>
              <a:gd name="connsiteY48" fmla="*/ 2004714 h 4467225"/>
              <a:gd name="connsiteX49" fmla="*/ 322421 w 1809750"/>
              <a:gd name="connsiteY49" fmla="*/ 1957089 h 4467225"/>
              <a:gd name="connsiteX50" fmla="*/ 289084 w 1809750"/>
              <a:gd name="connsiteY50" fmla="*/ 1910416 h 4467225"/>
              <a:gd name="connsiteX51" fmla="*/ 259556 w 1809750"/>
              <a:gd name="connsiteY51" fmla="*/ 1877079 h 4467225"/>
              <a:gd name="connsiteX52" fmla="*/ 264319 w 1809750"/>
              <a:gd name="connsiteY52" fmla="*/ 1872316 h 4467225"/>
              <a:gd name="connsiteX53" fmla="*/ 278606 w 1809750"/>
              <a:gd name="connsiteY53" fmla="*/ 1881841 h 4467225"/>
              <a:gd name="connsiteX54" fmla="*/ 149066 w 1809750"/>
              <a:gd name="connsiteY54" fmla="*/ 1581804 h 4467225"/>
              <a:gd name="connsiteX55" fmla="*/ 109061 w 1809750"/>
              <a:gd name="connsiteY55" fmla="*/ 1461789 h 4467225"/>
              <a:gd name="connsiteX56" fmla="*/ 106204 w 1809750"/>
              <a:gd name="connsiteY56" fmla="*/ 1429404 h 4467225"/>
              <a:gd name="connsiteX57" fmla="*/ 111919 w 1809750"/>
              <a:gd name="connsiteY57" fmla="*/ 1353204 h 4467225"/>
              <a:gd name="connsiteX58" fmla="*/ 133826 w 1809750"/>
              <a:gd name="connsiteY58" fmla="*/ 1303674 h 4467225"/>
              <a:gd name="connsiteX59" fmla="*/ 206216 w 1809750"/>
              <a:gd name="connsiteY59" fmla="*/ 1160799 h 4467225"/>
              <a:gd name="connsiteX60" fmla="*/ 220504 w 1809750"/>
              <a:gd name="connsiteY60" fmla="*/ 1133176 h 4467225"/>
              <a:gd name="connsiteX61" fmla="*/ 246221 w 1809750"/>
              <a:gd name="connsiteY61" fmla="*/ 1089361 h 4467225"/>
              <a:gd name="connsiteX62" fmla="*/ 299561 w 1809750"/>
              <a:gd name="connsiteY62" fmla="*/ 986491 h 4467225"/>
              <a:gd name="connsiteX63" fmla="*/ 347186 w 1809750"/>
              <a:gd name="connsiteY63" fmla="*/ 891241 h 4467225"/>
              <a:gd name="connsiteX64" fmla="*/ 365284 w 1809750"/>
              <a:gd name="connsiteY64" fmla="*/ 840759 h 4467225"/>
              <a:gd name="connsiteX65" fmla="*/ 372904 w 1809750"/>
              <a:gd name="connsiteY65" fmla="*/ 817899 h 4467225"/>
              <a:gd name="connsiteX66" fmla="*/ 407194 w 1809750"/>
              <a:gd name="connsiteY66" fmla="*/ 750271 h 4467225"/>
              <a:gd name="connsiteX67" fmla="*/ 456724 w 1809750"/>
              <a:gd name="connsiteY67" fmla="*/ 719791 h 4467225"/>
              <a:gd name="connsiteX68" fmla="*/ 571024 w 1809750"/>
              <a:gd name="connsiteY68" fmla="*/ 684549 h 4467225"/>
              <a:gd name="connsiteX69" fmla="*/ 671036 w 1809750"/>
              <a:gd name="connsiteY69" fmla="*/ 632161 h 4467225"/>
              <a:gd name="connsiteX70" fmla="*/ 683419 w 1809750"/>
              <a:gd name="connsiteY70" fmla="*/ 614064 h 4467225"/>
              <a:gd name="connsiteX71" fmla="*/ 693896 w 1809750"/>
              <a:gd name="connsiteY71" fmla="*/ 548341 h 4467225"/>
              <a:gd name="connsiteX72" fmla="*/ 699611 w 1809750"/>
              <a:gd name="connsiteY72" fmla="*/ 438804 h 4467225"/>
              <a:gd name="connsiteX73" fmla="*/ 694849 w 1809750"/>
              <a:gd name="connsiteY73" fmla="*/ 383559 h 4467225"/>
              <a:gd name="connsiteX74" fmla="*/ 717709 w 1809750"/>
              <a:gd name="connsiteY74" fmla="*/ 281641 h 4467225"/>
              <a:gd name="connsiteX75" fmla="*/ 747236 w 1809750"/>
              <a:gd name="connsiteY75" fmla="*/ 187344 h 4467225"/>
              <a:gd name="connsiteX76" fmla="*/ 762476 w 1809750"/>
              <a:gd name="connsiteY76" fmla="*/ 163531 h 4467225"/>
              <a:gd name="connsiteX77" fmla="*/ 824389 w 1809750"/>
              <a:gd name="connsiteY77" fmla="*/ 91141 h 4467225"/>
              <a:gd name="connsiteX78" fmla="*/ 857726 w 1809750"/>
              <a:gd name="connsiteY78" fmla="*/ 42564 h 4467225"/>
              <a:gd name="connsiteX79" fmla="*/ 879634 w 1809750"/>
              <a:gd name="connsiteY79" fmla="*/ 35896 h 4467225"/>
              <a:gd name="connsiteX80" fmla="*/ 904399 w 1809750"/>
              <a:gd name="connsiteY80" fmla="*/ 30181 h 4467225"/>
              <a:gd name="connsiteX81" fmla="*/ 982504 w 1809750"/>
              <a:gd name="connsiteY81" fmla="*/ 11131 h 4467225"/>
              <a:gd name="connsiteX82" fmla="*/ 1059656 w 1809750"/>
              <a:gd name="connsiteY82" fmla="*/ 31134 h 4467225"/>
              <a:gd name="connsiteX83" fmla="*/ 1208246 w 1809750"/>
              <a:gd name="connsiteY83" fmla="*/ 231159 h 4467225"/>
              <a:gd name="connsiteX84" fmla="*/ 1225391 w 1809750"/>
              <a:gd name="connsiteY84" fmla="*/ 466426 h 4467225"/>
              <a:gd name="connsiteX85" fmla="*/ 1224439 w 1809750"/>
              <a:gd name="connsiteY85" fmla="*/ 476904 h 4467225"/>
              <a:gd name="connsiteX86" fmla="*/ 1233011 w 1809750"/>
              <a:gd name="connsiteY86" fmla="*/ 670261 h 4467225"/>
              <a:gd name="connsiteX87" fmla="*/ 1278731 w 1809750"/>
              <a:gd name="connsiteY87" fmla="*/ 721696 h 4467225"/>
              <a:gd name="connsiteX88" fmla="*/ 1348264 w 1809750"/>
              <a:gd name="connsiteY88" fmla="*/ 732174 h 4467225"/>
              <a:gd name="connsiteX89" fmla="*/ 1381601 w 1809750"/>
              <a:gd name="connsiteY89" fmla="*/ 755986 h 4467225"/>
              <a:gd name="connsiteX90" fmla="*/ 1409224 w 1809750"/>
              <a:gd name="connsiteY90" fmla="*/ 801706 h 4467225"/>
              <a:gd name="connsiteX91" fmla="*/ 1417796 w 1809750"/>
              <a:gd name="connsiteY91" fmla="*/ 820756 h 4467225"/>
              <a:gd name="connsiteX92" fmla="*/ 1447324 w 1809750"/>
              <a:gd name="connsiteY92" fmla="*/ 879811 h 4467225"/>
              <a:gd name="connsiteX93" fmla="*/ 1549241 w 1809750"/>
              <a:gd name="connsiteY93" fmla="*/ 1010304 h 4467225"/>
              <a:gd name="connsiteX94" fmla="*/ 1579721 w 1809750"/>
              <a:gd name="connsiteY94" fmla="*/ 1043641 h 4467225"/>
              <a:gd name="connsiteX95" fmla="*/ 1634014 w 1809750"/>
              <a:gd name="connsiteY95" fmla="*/ 1114126 h 4467225"/>
              <a:gd name="connsiteX96" fmla="*/ 1742599 w 1809750"/>
              <a:gd name="connsiteY96" fmla="*/ 1255096 h 4467225"/>
              <a:gd name="connsiteX97" fmla="*/ 1774031 w 1809750"/>
              <a:gd name="connsiteY97" fmla="*/ 1312246 h 4467225"/>
              <a:gd name="connsiteX98" fmla="*/ 1797844 w 1809750"/>
              <a:gd name="connsiteY98" fmla="*/ 1354156 h 4467225"/>
              <a:gd name="connsiteX99" fmla="*/ 1806416 w 1809750"/>
              <a:gd name="connsiteY99" fmla="*/ 1372254 h 4467225"/>
              <a:gd name="connsiteX100" fmla="*/ 1801654 w 1809750"/>
              <a:gd name="connsiteY100" fmla="*/ 1457026 h 4467225"/>
              <a:gd name="connsiteX101" fmla="*/ 1762601 w 1809750"/>
              <a:gd name="connsiteY101" fmla="*/ 1607521 h 4467225"/>
              <a:gd name="connsiteX102" fmla="*/ 1740694 w 1809750"/>
              <a:gd name="connsiteY102" fmla="*/ 1665624 h 4467225"/>
              <a:gd name="connsiteX103" fmla="*/ 1700689 w 1809750"/>
              <a:gd name="connsiteY103" fmla="*/ 1787544 h 4467225"/>
              <a:gd name="connsiteX104" fmla="*/ 1698784 w 1809750"/>
              <a:gd name="connsiteY104" fmla="*/ 1793259 h 4467225"/>
              <a:gd name="connsiteX105" fmla="*/ 1686401 w 1809750"/>
              <a:gd name="connsiteY105" fmla="*/ 1869459 h 4467225"/>
              <a:gd name="connsiteX106" fmla="*/ 1653064 w 1809750"/>
              <a:gd name="connsiteY106" fmla="*/ 1898034 h 4467225"/>
              <a:gd name="connsiteX107" fmla="*/ 1609249 w 1809750"/>
              <a:gd name="connsiteY107" fmla="*/ 2004714 h 4467225"/>
              <a:gd name="connsiteX108" fmla="*/ 1568291 w 1809750"/>
              <a:gd name="connsiteY108" fmla="*/ 2011381 h 4467225"/>
              <a:gd name="connsiteX109" fmla="*/ 1535906 w 1809750"/>
              <a:gd name="connsiteY109" fmla="*/ 1998046 h 4467225"/>
              <a:gd name="connsiteX110" fmla="*/ 1582579 w 1809750"/>
              <a:gd name="connsiteY110" fmla="*/ 1964709 h 4467225"/>
              <a:gd name="connsiteX111" fmla="*/ 1499711 w 1809750"/>
              <a:gd name="connsiteY111" fmla="*/ 1878984 h 4467225"/>
              <a:gd name="connsiteX112" fmla="*/ 1486376 w 1809750"/>
              <a:gd name="connsiteY112" fmla="*/ 1865649 h 4467225"/>
              <a:gd name="connsiteX113" fmla="*/ 1426369 w 1809750"/>
              <a:gd name="connsiteY113" fmla="*/ 1834216 h 4467225"/>
              <a:gd name="connsiteX114" fmla="*/ 1479709 w 1809750"/>
              <a:gd name="connsiteY114" fmla="*/ 1908511 h 4467225"/>
              <a:gd name="connsiteX115" fmla="*/ 1511141 w 1809750"/>
              <a:gd name="connsiteY115" fmla="*/ 1983759 h 4467225"/>
              <a:gd name="connsiteX116" fmla="*/ 1507331 w 1809750"/>
              <a:gd name="connsiteY116" fmla="*/ 2011381 h 4467225"/>
              <a:gd name="connsiteX117" fmla="*/ 1484471 w 1809750"/>
              <a:gd name="connsiteY117" fmla="*/ 2006619 h 4467225"/>
              <a:gd name="connsiteX118" fmla="*/ 1446371 w 1809750"/>
              <a:gd name="connsiteY118" fmla="*/ 2034241 h 4467225"/>
              <a:gd name="connsiteX119" fmla="*/ 1463516 w 1809750"/>
              <a:gd name="connsiteY119" fmla="*/ 2120919 h 4467225"/>
              <a:gd name="connsiteX120" fmla="*/ 1468279 w 1809750"/>
              <a:gd name="connsiteY120" fmla="*/ 2202834 h 4467225"/>
              <a:gd name="connsiteX121" fmla="*/ 1472089 w 1809750"/>
              <a:gd name="connsiteY121" fmla="*/ 2251411 h 4467225"/>
              <a:gd name="connsiteX122" fmla="*/ 1468279 w 1809750"/>
              <a:gd name="connsiteY122" fmla="*/ 2393334 h 4467225"/>
              <a:gd name="connsiteX123" fmla="*/ 1453991 w 1809750"/>
              <a:gd name="connsiteY123" fmla="*/ 2605741 h 4467225"/>
              <a:gd name="connsiteX124" fmla="*/ 1438751 w 1809750"/>
              <a:gd name="connsiteY124" fmla="*/ 2816244 h 4467225"/>
              <a:gd name="connsiteX125" fmla="*/ 1432084 w 1809750"/>
              <a:gd name="connsiteY125" fmla="*/ 2962929 h 4467225"/>
              <a:gd name="connsiteX126" fmla="*/ 1424464 w 1809750"/>
              <a:gd name="connsiteY126" fmla="*/ 3218199 h 4467225"/>
              <a:gd name="connsiteX127" fmla="*/ 1418749 w 1809750"/>
              <a:gd name="connsiteY127" fmla="*/ 3379171 h 4467225"/>
              <a:gd name="connsiteX128" fmla="*/ 1428274 w 1809750"/>
              <a:gd name="connsiteY128" fmla="*/ 3838276 h 4467225"/>
              <a:gd name="connsiteX129" fmla="*/ 1414939 w 1809750"/>
              <a:gd name="connsiteY129" fmla="*/ 4017346 h 4467225"/>
              <a:gd name="connsiteX130" fmla="*/ 1406366 w 1809750"/>
              <a:gd name="connsiteY130" fmla="*/ 4130694 h 4467225"/>
              <a:gd name="connsiteX131" fmla="*/ 1394936 w 1809750"/>
              <a:gd name="connsiteY131" fmla="*/ 4244041 h 4467225"/>
              <a:gd name="connsiteX132" fmla="*/ 1393031 w 1809750"/>
              <a:gd name="connsiteY132" fmla="*/ 4272616 h 4467225"/>
              <a:gd name="connsiteX133" fmla="*/ 1384459 w 1809750"/>
              <a:gd name="connsiteY133" fmla="*/ 4389774 h 4467225"/>
              <a:gd name="connsiteX134" fmla="*/ 1368266 w 1809750"/>
              <a:gd name="connsiteY134" fmla="*/ 4402156 h 4467225"/>
              <a:gd name="connsiteX135" fmla="*/ 1309211 w 1809750"/>
              <a:gd name="connsiteY135" fmla="*/ 4403109 h 4467225"/>
              <a:gd name="connsiteX136" fmla="*/ 1240631 w 1809750"/>
              <a:gd name="connsiteY136" fmla="*/ 4461211 h 4467225"/>
              <a:gd name="connsiteX137" fmla="*/ 1121569 w 1809750"/>
              <a:gd name="connsiteY137" fmla="*/ 4468831 h 4467225"/>
              <a:gd name="connsiteX138" fmla="*/ 1091089 w 1809750"/>
              <a:gd name="connsiteY138" fmla="*/ 4445971 h 4467225"/>
              <a:gd name="connsiteX139" fmla="*/ 1068229 w 1809750"/>
              <a:gd name="connsiteY139" fmla="*/ 4360246 h 4467225"/>
              <a:gd name="connsiteX140" fmla="*/ 1052989 w 1809750"/>
              <a:gd name="connsiteY140" fmla="*/ 4259281 h 4467225"/>
              <a:gd name="connsiteX141" fmla="*/ 1070134 w 1809750"/>
              <a:gd name="connsiteY141" fmla="*/ 4195464 h 4467225"/>
              <a:gd name="connsiteX142" fmla="*/ 1084421 w 1809750"/>
              <a:gd name="connsiteY142" fmla="*/ 4105929 h 4467225"/>
              <a:gd name="connsiteX143" fmla="*/ 1085374 w 1809750"/>
              <a:gd name="connsiteY143" fmla="*/ 3964959 h 4467225"/>
              <a:gd name="connsiteX144" fmla="*/ 1090136 w 1809750"/>
              <a:gd name="connsiteY144" fmla="*/ 3763981 h 4467225"/>
              <a:gd name="connsiteX145" fmla="*/ 1090136 w 1809750"/>
              <a:gd name="connsiteY145" fmla="*/ 3575386 h 4467225"/>
              <a:gd name="connsiteX146" fmla="*/ 1091089 w 1809750"/>
              <a:gd name="connsiteY146" fmla="*/ 3440131 h 4467225"/>
              <a:gd name="connsiteX147" fmla="*/ 1084421 w 1809750"/>
              <a:gd name="connsiteY147" fmla="*/ 3398221 h 4467225"/>
              <a:gd name="connsiteX148" fmla="*/ 1083469 w 1809750"/>
              <a:gd name="connsiteY148" fmla="*/ 3383934 h 4467225"/>
              <a:gd name="connsiteX149" fmla="*/ 1088231 w 1809750"/>
              <a:gd name="connsiteY149" fmla="*/ 3122949 h 4467225"/>
              <a:gd name="connsiteX150" fmla="*/ 1075849 w 1809750"/>
              <a:gd name="connsiteY150" fmla="*/ 2908636 h 4467225"/>
              <a:gd name="connsiteX151" fmla="*/ 1047274 w 1809750"/>
              <a:gd name="connsiteY151" fmla="*/ 2654319 h 4467225"/>
              <a:gd name="connsiteX152" fmla="*/ 1026319 w 1809750"/>
              <a:gd name="connsiteY152" fmla="*/ 2539066 h 4467225"/>
              <a:gd name="connsiteX153" fmla="*/ 1023461 w 1809750"/>
              <a:gd name="connsiteY153" fmla="*/ 2510491 h 4467225"/>
              <a:gd name="connsiteX154" fmla="*/ 1015841 w 1809750"/>
              <a:gd name="connsiteY154" fmla="*/ 2488584 h 4467225"/>
              <a:gd name="connsiteX155" fmla="*/ 1009174 w 1809750"/>
              <a:gd name="connsiteY155" fmla="*/ 2457151 h 4467225"/>
              <a:gd name="connsiteX156" fmla="*/ 1002506 w 1809750"/>
              <a:gd name="connsiteY156" fmla="*/ 2400001 h 4467225"/>
              <a:gd name="connsiteX157" fmla="*/ 977741 w 1809750"/>
              <a:gd name="connsiteY157" fmla="*/ 2420956 h 4467225"/>
              <a:gd name="connsiteX158" fmla="*/ 898684 w 1809750"/>
              <a:gd name="connsiteY158" fmla="*/ 2683846 h 4467225"/>
              <a:gd name="connsiteX159" fmla="*/ 799624 w 1809750"/>
              <a:gd name="connsiteY159" fmla="*/ 3000076 h 4467225"/>
              <a:gd name="connsiteX160" fmla="*/ 741521 w 1809750"/>
              <a:gd name="connsiteY160" fmla="*/ 3304876 h 4467225"/>
              <a:gd name="connsiteX161" fmla="*/ 736759 w 1809750"/>
              <a:gd name="connsiteY161" fmla="*/ 3384886 h 4467225"/>
              <a:gd name="connsiteX162" fmla="*/ 725329 w 1809750"/>
              <a:gd name="connsiteY162" fmla="*/ 3419176 h 4467225"/>
              <a:gd name="connsiteX163" fmla="*/ 705326 w 1809750"/>
              <a:gd name="connsiteY163" fmla="*/ 3529666 h 4467225"/>
              <a:gd name="connsiteX164" fmla="*/ 679609 w 1809750"/>
              <a:gd name="connsiteY164" fmla="*/ 3662064 h 4467225"/>
              <a:gd name="connsiteX165" fmla="*/ 654844 w 1809750"/>
              <a:gd name="connsiteY165" fmla="*/ 3813511 h 4467225"/>
              <a:gd name="connsiteX166" fmla="*/ 628174 w 1809750"/>
              <a:gd name="connsiteY166" fmla="*/ 3989724 h 4467225"/>
              <a:gd name="connsiteX167" fmla="*/ 611981 w 1809750"/>
              <a:gd name="connsiteY167" fmla="*/ 4096404 h 4467225"/>
              <a:gd name="connsiteX168" fmla="*/ 595789 w 1809750"/>
              <a:gd name="connsiteY168" fmla="*/ 4204989 h 4467225"/>
              <a:gd name="connsiteX169" fmla="*/ 572929 w 1809750"/>
              <a:gd name="connsiteY169" fmla="*/ 4360246 h 4467225"/>
              <a:gd name="connsiteX170" fmla="*/ 571976 w 1809750"/>
              <a:gd name="connsiteY170" fmla="*/ 4365961 h 4467225"/>
              <a:gd name="connsiteX171" fmla="*/ 536734 w 1809750"/>
              <a:gd name="connsiteY171" fmla="*/ 4398346 h 4467225"/>
              <a:gd name="connsiteX172" fmla="*/ 410051 w 1809750"/>
              <a:gd name="connsiteY172" fmla="*/ 4390726 h 4467225"/>
              <a:gd name="connsiteX173" fmla="*/ 377666 w 1809750"/>
              <a:gd name="connsiteY173" fmla="*/ 4404061 h 4467225"/>
              <a:gd name="connsiteX174" fmla="*/ 359569 w 1809750"/>
              <a:gd name="connsiteY174" fmla="*/ 4412634 h 4467225"/>
              <a:gd name="connsiteX175" fmla="*/ 343376 w 1809750"/>
              <a:gd name="connsiteY175" fmla="*/ 4397394 h 4467225"/>
              <a:gd name="connsiteX176" fmla="*/ 319564 w 1809750"/>
              <a:gd name="connsiteY176" fmla="*/ 4374534 h 4467225"/>
              <a:gd name="connsiteX177" fmla="*/ 301466 w 1809750"/>
              <a:gd name="connsiteY177" fmla="*/ 4369771 h 4467225"/>
              <a:gd name="connsiteX178" fmla="*/ 276701 w 1809750"/>
              <a:gd name="connsiteY178" fmla="*/ 4385011 h 4467225"/>
              <a:gd name="connsiteX179" fmla="*/ 198596 w 1809750"/>
              <a:gd name="connsiteY179" fmla="*/ 4448829 h 4467225"/>
              <a:gd name="connsiteX180" fmla="*/ 78581 w 1809750"/>
              <a:gd name="connsiteY180" fmla="*/ 4447876 h 4467225"/>
              <a:gd name="connsiteX181" fmla="*/ 7144 w 1809750"/>
              <a:gd name="connsiteY181" fmla="*/ 4419301 h 4467225"/>
              <a:gd name="connsiteX182" fmla="*/ 10001 w 1809750"/>
              <a:gd name="connsiteY182" fmla="*/ 4380249 h 4467225"/>
              <a:gd name="connsiteX183" fmla="*/ 705326 w 1809750"/>
              <a:gd name="connsiteY183" fmla="*/ 762654 h 4467225"/>
              <a:gd name="connsiteX184" fmla="*/ 719614 w 1809750"/>
              <a:gd name="connsiteY184" fmla="*/ 792181 h 4467225"/>
              <a:gd name="connsiteX185" fmla="*/ 739616 w 1809750"/>
              <a:gd name="connsiteY185" fmla="*/ 840759 h 4467225"/>
              <a:gd name="connsiteX186" fmla="*/ 752951 w 1809750"/>
              <a:gd name="connsiteY186" fmla="*/ 867429 h 4467225"/>
              <a:gd name="connsiteX187" fmla="*/ 760571 w 1809750"/>
              <a:gd name="connsiteY187" fmla="*/ 945534 h 4467225"/>
              <a:gd name="connsiteX188" fmla="*/ 775811 w 1809750"/>
              <a:gd name="connsiteY188" fmla="*/ 1109364 h 4467225"/>
              <a:gd name="connsiteX189" fmla="*/ 866299 w 1809750"/>
              <a:gd name="connsiteY189" fmla="*/ 1383684 h 4467225"/>
              <a:gd name="connsiteX190" fmla="*/ 890111 w 1809750"/>
              <a:gd name="connsiteY190" fmla="*/ 1427499 h 4467225"/>
              <a:gd name="connsiteX191" fmla="*/ 914876 w 1809750"/>
              <a:gd name="connsiteY191" fmla="*/ 1369396 h 4467225"/>
              <a:gd name="connsiteX192" fmla="*/ 1006316 w 1809750"/>
              <a:gd name="connsiteY192" fmla="*/ 1135081 h 4467225"/>
              <a:gd name="connsiteX193" fmla="*/ 1058704 w 1809750"/>
              <a:gd name="connsiteY193" fmla="*/ 1014114 h 4467225"/>
              <a:gd name="connsiteX194" fmla="*/ 1060609 w 1809750"/>
              <a:gd name="connsiteY194" fmla="*/ 974109 h 4467225"/>
              <a:gd name="connsiteX195" fmla="*/ 1052989 w 1809750"/>
              <a:gd name="connsiteY195" fmla="*/ 881716 h 4467225"/>
              <a:gd name="connsiteX196" fmla="*/ 1063466 w 1809750"/>
              <a:gd name="connsiteY196" fmla="*/ 863619 h 4467225"/>
              <a:gd name="connsiteX197" fmla="*/ 1126331 w 1809750"/>
              <a:gd name="connsiteY197" fmla="*/ 804564 h 4467225"/>
              <a:gd name="connsiteX198" fmla="*/ 1206341 w 1809750"/>
              <a:gd name="connsiteY198" fmla="*/ 850284 h 4467225"/>
              <a:gd name="connsiteX199" fmla="*/ 1067276 w 1809750"/>
              <a:gd name="connsiteY199" fmla="*/ 633114 h 4467225"/>
              <a:gd name="connsiteX200" fmla="*/ 1049179 w 1809750"/>
              <a:gd name="connsiteY200" fmla="*/ 710266 h 4467225"/>
              <a:gd name="connsiteX201" fmla="*/ 1040606 w 1809750"/>
              <a:gd name="connsiteY201" fmla="*/ 776941 h 4467225"/>
              <a:gd name="connsiteX202" fmla="*/ 1030129 w 1809750"/>
              <a:gd name="connsiteY202" fmla="*/ 814089 h 4467225"/>
              <a:gd name="connsiteX203" fmla="*/ 997744 w 1809750"/>
              <a:gd name="connsiteY203" fmla="*/ 848379 h 4467225"/>
              <a:gd name="connsiteX204" fmla="*/ 904399 w 1809750"/>
              <a:gd name="connsiteY204" fmla="*/ 990301 h 4467225"/>
              <a:gd name="connsiteX205" fmla="*/ 897731 w 1809750"/>
              <a:gd name="connsiteY205" fmla="*/ 993159 h 4467225"/>
              <a:gd name="connsiteX206" fmla="*/ 878681 w 1809750"/>
              <a:gd name="connsiteY206" fmla="*/ 936009 h 4467225"/>
              <a:gd name="connsiteX207" fmla="*/ 818674 w 1809750"/>
              <a:gd name="connsiteY207" fmla="*/ 856951 h 4467225"/>
              <a:gd name="connsiteX208" fmla="*/ 780574 w 1809750"/>
              <a:gd name="connsiteY208" fmla="*/ 843616 h 4467225"/>
              <a:gd name="connsiteX209" fmla="*/ 797719 w 1809750"/>
              <a:gd name="connsiteY209" fmla="*/ 592156 h 4467225"/>
              <a:gd name="connsiteX210" fmla="*/ 634841 w 1809750"/>
              <a:gd name="connsiteY210" fmla="*/ 825519 h 4467225"/>
              <a:gd name="connsiteX211" fmla="*/ 705326 w 1809750"/>
              <a:gd name="connsiteY211" fmla="*/ 762654 h 4467225"/>
              <a:gd name="connsiteX212" fmla="*/ 1273969 w 1809750"/>
              <a:gd name="connsiteY212" fmla="*/ 1329391 h 4467225"/>
              <a:gd name="connsiteX213" fmla="*/ 1280636 w 1809750"/>
              <a:gd name="connsiteY213" fmla="*/ 1357014 h 4467225"/>
              <a:gd name="connsiteX214" fmla="*/ 1294924 w 1809750"/>
              <a:gd name="connsiteY214" fmla="*/ 1423689 h 4467225"/>
              <a:gd name="connsiteX215" fmla="*/ 1315879 w 1809750"/>
              <a:gd name="connsiteY215" fmla="*/ 1556086 h 4467225"/>
              <a:gd name="connsiteX216" fmla="*/ 1337786 w 1809750"/>
              <a:gd name="connsiteY216" fmla="*/ 1669434 h 4467225"/>
              <a:gd name="connsiteX217" fmla="*/ 1370171 w 1809750"/>
              <a:gd name="connsiteY217" fmla="*/ 1777066 h 4467225"/>
              <a:gd name="connsiteX218" fmla="*/ 1441609 w 1809750"/>
              <a:gd name="connsiteY218" fmla="*/ 1820881 h 4467225"/>
              <a:gd name="connsiteX219" fmla="*/ 1473041 w 1809750"/>
              <a:gd name="connsiteY219" fmla="*/ 1796116 h 4467225"/>
              <a:gd name="connsiteX220" fmla="*/ 1516856 w 1809750"/>
              <a:gd name="connsiteY220" fmla="*/ 1700866 h 4467225"/>
              <a:gd name="connsiteX221" fmla="*/ 1537811 w 1809750"/>
              <a:gd name="connsiteY221" fmla="*/ 1671339 h 4467225"/>
              <a:gd name="connsiteX222" fmla="*/ 1547336 w 1809750"/>
              <a:gd name="connsiteY222" fmla="*/ 1614189 h 4467225"/>
              <a:gd name="connsiteX223" fmla="*/ 1568291 w 1809750"/>
              <a:gd name="connsiteY223" fmla="*/ 1573231 h 4467225"/>
              <a:gd name="connsiteX224" fmla="*/ 1575911 w 1809750"/>
              <a:gd name="connsiteY224" fmla="*/ 1558944 h 4467225"/>
              <a:gd name="connsiteX225" fmla="*/ 1582579 w 1809750"/>
              <a:gd name="connsiteY225" fmla="*/ 1450359 h 4467225"/>
              <a:gd name="connsiteX226" fmla="*/ 1577816 w 1809750"/>
              <a:gd name="connsiteY226" fmla="*/ 1436071 h 4467225"/>
              <a:gd name="connsiteX227" fmla="*/ 1470184 w 1809750"/>
              <a:gd name="connsiteY227" fmla="*/ 1317009 h 4467225"/>
              <a:gd name="connsiteX228" fmla="*/ 1383506 w 1809750"/>
              <a:gd name="connsiteY228" fmla="*/ 1220806 h 4467225"/>
              <a:gd name="connsiteX229" fmla="*/ 1353026 w 1809750"/>
              <a:gd name="connsiteY229" fmla="*/ 1221759 h 4467225"/>
              <a:gd name="connsiteX230" fmla="*/ 1280636 w 1809750"/>
              <a:gd name="connsiteY230" fmla="*/ 1315104 h 4467225"/>
              <a:gd name="connsiteX231" fmla="*/ 1273969 w 1809750"/>
              <a:gd name="connsiteY231" fmla="*/ 1329391 h 4467225"/>
              <a:gd name="connsiteX232" fmla="*/ 599599 w 1809750"/>
              <a:gd name="connsiteY232" fmla="*/ 1884699 h 4467225"/>
              <a:gd name="connsiteX233" fmla="*/ 604361 w 1809750"/>
              <a:gd name="connsiteY233" fmla="*/ 1880889 h 4467225"/>
              <a:gd name="connsiteX234" fmla="*/ 596741 w 1809750"/>
              <a:gd name="connsiteY234" fmla="*/ 1858029 h 4467225"/>
              <a:gd name="connsiteX235" fmla="*/ 581501 w 1809750"/>
              <a:gd name="connsiteY235" fmla="*/ 1721821 h 4467225"/>
              <a:gd name="connsiteX236" fmla="*/ 583406 w 1809750"/>
              <a:gd name="connsiteY236" fmla="*/ 1673244 h 4467225"/>
              <a:gd name="connsiteX237" fmla="*/ 558641 w 1809750"/>
              <a:gd name="connsiteY237" fmla="*/ 1591329 h 4467225"/>
              <a:gd name="connsiteX238" fmla="*/ 555784 w 1809750"/>
              <a:gd name="connsiteY238" fmla="*/ 1568469 h 4467225"/>
              <a:gd name="connsiteX239" fmla="*/ 531019 w 1809750"/>
              <a:gd name="connsiteY239" fmla="*/ 1421784 h 4467225"/>
              <a:gd name="connsiteX240" fmla="*/ 503396 w 1809750"/>
              <a:gd name="connsiteY240" fmla="*/ 1333201 h 4467225"/>
              <a:gd name="connsiteX241" fmla="*/ 484346 w 1809750"/>
              <a:gd name="connsiteY241" fmla="*/ 1236046 h 4467225"/>
              <a:gd name="connsiteX242" fmla="*/ 472916 w 1809750"/>
              <a:gd name="connsiteY242" fmla="*/ 1215091 h 4467225"/>
              <a:gd name="connsiteX243" fmla="*/ 451009 w 1809750"/>
              <a:gd name="connsiteY243" fmla="*/ 1228426 h 4467225"/>
              <a:gd name="connsiteX244" fmla="*/ 431959 w 1809750"/>
              <a:gd name="connsiteY244" fmla="*/ 1271289 h 4467225"/>
              <a:gd name="connsiteX245" fmla="*/ 375761 w 1809750"/>
              <a:gd name="connsiteY245" fmla="*/ 1361776 h 4467225"/>
              <a:gd name="connsiteX246" fmla="*/ 330994 w 1809750"/>
              <a:gd name="connsiteY246" fmla="*/ 1464646 h 4467225"/>
              <a:gd name="connsiteX247" fmla="*/ 333851 w 1809750"/>
              <a:gd name="connsiteY247" fmla="*/ 1471314 h 4467225"/>
              <a:gd name="connsiteX248" fmla="*/ 353854 w 1809750"/>
              <a:gd name="connsiteY248" fmla="*/ 1544656 h 4467225"/>
              <a:gd name="connsiteX249" fmla="*/ 361474 w 1809750"/>
              <a:gd name="connsiteY249" fmla="*/ 1568469 h 4467225"/>
              <a:gd name="connsiteX250" fmla="*/ 390049 w 1809750"/>
              <a:gd name="connsiteY250" fmla="*/ 1656099 h 4467225"/>
              <a:gd name="connsiteX251" fmla="*/ 395764 w 1809750"/>
              <a:gd name="connsiteY251" fmla="*/ 1677054 h 4467225"/>
              <a:gd name="connsiteX252" fmla="*/ 474821 w 1809750"/>
              <a:gd name="connsiteY252" fmla="*/ 1826596 h 4467225"/>
              <a:gd name="connsiteX253" fmla="*/ 507206 w 1809750"/>
              <a:gd name="connsiteY253" fmla="*/ 1858029 h 4467225"/>
              <a:gd name="connsiteX254" fmla="*/ 558641 w 1809750"/>
              <a:gd name="connsiteY254" fmla="*/ 1866601 h 4467225"/>
              <a:gd name="connsiteX255" fmla="*/ 573881 w 1809750"/>
              <a:gd name="connsiteY255" fmla="*/ 1872316 h 4467225"/>
              <a:gd name="connsiteX256" fmla="*/ 599599 w 1809750"/>
              <a:gd name="connsiteY256" fmla="*/ 1884699 h 4467225"/>
              <a:gd name="connsiteX257" fmla="*/ 930116 w 1809750"/>
              <a:gd name="connsiteY257" fmla="*/ 1638954 h 4467225"/>
              <a:gd name="connsiteX258" fmla="*/ 905351 w 1809750"/>
              <a:gd name="connsiteY258" fmla="*/ 1617046 h 4467225"/>
              <a:gd name="connsiteX259" fmla="*/ 880586 w 1809750"/>
              <a:gd name="connsiteY259" fmla="*/ 1644669 h 4467225"/>
              <a:gd name="connsiteX260" fmla="*/ 903446 w 1809750"/>
              <a:gd name="connsiteY260" fmla="*/ 1670386 h 4467225"/>
              <a:gd name="connsiteX261" fmla="*/ 930116 w 1809750"/>
              <a:gd name="connsiteY261" fmla="*/ 1638954 h 4467225"/>
              <a:gd name="connsiteX262" fmla="*/ 912019 w 1809750"/>
              <a:gd name="connsiteY262" fmla="*/ 1539894 h 4467225"/>
              <a:gd name="connsiteX263" fmla="*/ 889159 w 1809750"/>
              <a:gd name="connsiteY263" fmla="*/ 1510366 h 4467225"/>
              <a:gd name="connsiteX264" fmla="*/ 871061 w 1809750"/>
              <a:gd name="connsiteY264" fmla="*/ 1535131 h 4467225"/>
              <a:gd name="connsiteX265" fmla="*/ 892969 w 1809750"/>
              <a:gd name="connsiteY265" fmla="*/ 1563706 h 4467225"/>
              <a:gd name="connsiteX266" fmla="*/ 912019 w 1809750"/>
              <a:gd name="connsiteY266" fmla="*/ 1539894 h 4467225"/>
              <a:gd name="connsiteX267" fmla="*/ 918686 w 1809750"/>
              <a:gd name="connsiteY267" fmla="*/ 1769446 h 4467225"/>
              <a:gd name="connsiteX268" fmla="*/ 946309 w 1809750"/>
              <a:gd name="connsiteY268" fmla="*/ 1741824 h 4467225"/>
              <a:gd name="connsiteX269" fmla="*/ 926306 w 1809750"/>
              <a:gd name="connsiteY269" fmla="*/ 1718964 h 4467225"/>
              <a:gd name="connsiteX270" fmla="*/ 897731 w 1809750"/>
              <a:gd name="connsiteY270" fmla="*/ 1738014 h 4467225"/>
              <a:gd name="connsiteX271" fmla="*/ 918686 w 1809750"/>
              <a:gd name="connsiteY271" fmla="*/ 1769446 h 446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</a:cxnLst>
            <a:rect l="l" t="t" r="r" b="b"/>
            <a:pathLst>
              <a:path w="1809750" h="4467225">
                <a:moveTo>
                  <a:pt x="10001" y="4380249"/>
                </a:moveTo>
                <a:cubicBezTo>
                  <a:pt x="17621" y="4372629"/>
                  <a:pt x="25241" y="4363104"/>
                  <a:pt x="33814" y="4357389"/>
                </a:cubicBezTo>
                <a:cubicBezTo>
                  <a:pt x="44291" y="4350721"/>
                  <a:pt x="56674" y="4345959"/>
                  <a:pt x="68104" y="4343101"/>
                </a:cubicBezTo>
                <a:cubicBezTo>
                  <a:pt x="112871" y="4333576"/>
                  <a:pt x="125254" y="4304049"/>
                  <a:pt x="128111" y="4262139"/>
                </a:cubicBezTo>
                <a:cubicBezTo>
                  <a:pt x="131921" y="4206894"/>
                  <a:pt x="141446" y="4153554"/>
                  <a:pt x="157639" y="4100214"/>
                </a:cubicBezTo>
                <a:cubicBezTo>
                  <a:pt x="181451" y="4022109"/>
                  <a:pt x="199549" y="3943051"/>
                  <a:pt x="220504" y="3863994"/>
                </a:cubicBezTo>
                <a:cubicBezTo>
                  <a:pt x="226219" y="3843991"/>
                  <a:pt x="236696" y="3825894"/>
                  <a:pt x="242411" y="3805891"/>
                </a:cubicBezTo>
                <a:cubicBezTo>
                  <a:pt x="251936" y="3770649"/>
                  <a:pt x="260509" y="3735406"/>
                  <a:pt x="268129" y="3699211"/>
                </a:cubicBezTo>
                <a:cubicBezTo>
                  <a:pt x="288131" y="3606819"/>
                  <a:pt x="308134" y="3514426"/>
                  <a:pt x="328136" y="3422034"/>
                </a:cubicBezTo>
                <a:cubicBezTo>
                  <a:pt x="330041" y="3413461"/>
                  <a:pt x="328136" y="3404889"/>
                  <a:pt x="327184" y="3396316"/>
                </a:cubicBezTo>
                <a:cubicBezTo>
                  <a:pt x="327184" y="3391554"/>
                  <a:pt x="326231" y="3386791"/>
                  <a:pt x="328136" y="3382029"/>
                </a:cubicBezTo>
                <a:cubicBezTo>
                  <a:pt x="342424" y="3341071"/>
                  <a:pt x="356711" y="3300114"/>
                  <a:pt x="370999" y="3260109"/>
                </a:cubicBezTo>
                <a:cubicBezTo>
                  <a:pt x="375761" y="3247726"/>
                  <a:pt x="379571" y="3235344"/>
                  <a:pt x="386239" y="3223914"/>
                </a:cubicBezTo>
                <a:cubicBezTo>
                  <a:pt x="405289" y="3191529"/>
                  <a:pt x="408146" y="3157239"/>
                  <a:pt x="406241" y="3121996"/>
                </a:cubicBezTo>
                <a:cubicBezTo>
                  <a:pt x="404336" y="3091516"/>
                  <a:pt x="411956" y="3063894"/>
                  <a:pt x="423386" y="3035319"/>
                </a:cubicBezTo>
                <a:cubicBezTo>
                  <a:pt x="430054" y="3019126"/>
                  <a:pt x="431959" y="3001029"/>
                  <a:pt x="434816" y="2983884"/>
                </a:cubicBezTo>
                <a:cubicBezTo>
                  <a:pt x="444341" y="2928639"/>
                  <a:pt x="452914" y="2873394"/>
                  <a:pt x="461486" y="2818149"/>
                </a:cubicBezTo>
                <a:cubicBezTo>
                  <a:pt x="463391" y="2806719"/>
                  <a:pt x="469106" y="2796241"/>
                  <a:pt x="471011" y="2784811"/>
                </a:cubicBezTo>
                <a:cubicBezTo>
                  <a:pt x="473869" y="2767666"/>
                  <a:pt x="476726" y="2749569"/>
                  <a:pt x="476726" y="2732424"/>
                </a:cubicBezTo>
                <a:cubicBezTo>
                  <a:pt x="476726" y="2700991"/>
                  <a:pt x="472916" y="2670511"/>
                  <a:pt x="495776" y="2643841"/>
                </a:cubicBezTo>
                <a:cubicBezTo>
                  <a:pt x="500539" y="2639079"/>
                  <a:pt x="503396" y="2631459"/>
                  <a:pt x="503396" y="2624791"/>
                </a:cubicBezTo>
                <a:cubicBezTo>
                  <a:pt x="504349" y="2595264"/>
                  <a:pt x="503396" y="2566689"/>
                  <a:pt x="504349" y="2537161"/>
                </a:cubicBezTo>
                <a:cubicBezTo>
                  <a:pt x="504349" y="2525731"/>
                  <a:pt x="509111" y="2514301"/>
                  <a:pt x="511016" y="2502871"/>
                </a:cubicBezTo>
                <a:cubicBezTo>
                  <a:pt x="520541" y="2432386"/>
                  <a:pt x="530066" y="2360949"/>
                  <a:pt x="538639" y="2290464"/>
                </a:cubicBezTo>
                <a:cubicBezTo>
                  <a:pt x="539591" y="2279986"/>
                  <a:pt x="539591" y="2269509"/>
                  <a:pt x="539591" y="2259984"/>
                </a:cubicBezTo>
                <a:cubicBezTo>
                  <a:pt x="538639" y="2244744"/>
                  <a:pt x="540544" y="2232361"/>
                  <a:pt x="559594" y="2226646"/>
                </a:cubicBezTo>
                <a:cubicBezTo>
                  <a:pt x="547211" y="2211406"/>
                  <a:pt x="545306" y="2198071"/>
                  <a:pt x="558641" y="2183784"/>
                </a:cubicBezTo>
                <a:cubicBezTo>
                  <a:pt x="561499" y="2180926"/>
                  <a:pt x="562451" y="2173306"/>
                  <a:pt x="561499" y="2168544"/>
                </a:cubicBezTo>
                <a:cubicBezTo>
                  <a:pt x="559594" y="2146636"/>
                  <a:pt x="556736" y="2124729"/>
                  <a:pt x="554831" y="2102821"/>
                </a:cubicBezTo>
                <a:cubicBezTo>
                  <a:pt x="553879" y="2085676"/>
                  <a:pt x="546259" y="2080914"/>
                  <a:pt x="529114" y="2085676"/>
                </a:cubicBezTo>
                <a:cubicBezTo>
                  <a:pt x="517684" y="2088534"/>
                  <a:pt x="505301" y="2089486"/>
                  <a:pt x="493871" y="2092344"/>
                </a:cubicBezTo>
                <a:cubicBezTo>
                  <a:pt x="493871" y="2089486"/>
                  <a:pt x="492919" y="2086629"/>
                  <a:pt x="492919" y="2084724"/>
                </a:cubicBezTo>
                <a:cubicBezTo>
                  <a:pt x="502444" y="2082819"/>
                  <a:pt x="511016" y="2081866"/>
                  <a:pt x="520541" y="2079961"/>
                </a:cubicBezTo>
                <a:cubicBezTo>
                  <a:pt x="520541" y="2078056"/>
                  <a:pt x="520541" y="2077104"/>
                  <a:pt x="520541" y="2075199"/>
                </a:cubicBezTo>
                <a:cubicBezTo>
                  <a:pt x="507206" y="2072341"/>
                  <a:pt x="493871" y="2068531"/>
                  <a:pt x="474821" y="2063769"/>
                </a:cubicBezTo>
                <a:cubicBezTo>
                  <a:pt x="478631" y="2045671"/>
                  <a:pt x="479584" y="2025669"/>
                  <a:pt x="488156" y="2009476"/>
                </a:cubicBezTo>
                <a:cubicBezTo>
                  <a:pt x="511016" y="1964709"/>
                  <a:pt x="541496" y="1926609"/>
                  <a:pt x="579596" y="1892319"/>
                </a:cubicBezTo>
                <a:cubicBezTo>
                  <a:pt x="568166" y="1875174"/>
                  <a:pt x="551974" y="1874221"/>
                  <a:pt x="533876" y="1886604"/>
                </a:cubicBezTo>
                <a:cubicBezTo>
                  <a:pt x="527209" y="1890414"/>
                  <a:pt x="520541" y="1894224"/>
                  <a:pt x="513874" y="1897081"/>
                </a:cubicBezTo>
                <a:cubicBezTo>
                  <a:pt x="489109" y="1906606"/>
                  <a:pt x="471964" y="1922799"/>
                  <a:pt x="461486" y="1948516"/>
                </a:cubicBezTo>
                <a:cubicBezTo>
                  <a:pt x="451961" y="1973281"/>
                  <a:pt x="435769" y="1995189"/>
                  <a:pt x="420529" y="2017096"/>
                </a:cubicBezTo>
                <a:cubicBezTo>
                  <a:pt x="409099" y="2035194"/>
                  <a:pt x="413861" y="2044719"/>
                  <a:pt x="432911" y="2049481"/>
                </a:cubicBezTo>
                <a:cubicBezTo>
                  <a:pt x="434816" y="2050434"/>
                  <a:pt x="437674" y="2051386"/>
                  <a:pt x="444341" y="2054244"/>
                </a:cubicBezTo>
                <a:cubicBezTo>
                  <a:pt x="430054" y="2056149"/>
                  <a:pt x="420529" y="2058054"/>
                  <a:pt x="410051" y="2059959"/>
                </a:cubicBezTo>
                <a:cubicBezTo>
                  <a:pt x="411004" y="2067579"/>
                  <a:pt x="411956" y="2074246"/>
                  <a:pt x="412909" y="2079961"/>
                </a:cubicBezTo>
                <a:cubicBezTo>
                  <a:pt x="411956" y="2081866"/>
                  <a:pt x="410051" y="2082819"/>
                  <a:pt x="409099" y="2084724"/>
                </a:cubicBezTo>
                <a:cubicBezTo>
                  <a:pt x="401479" y="2079961"/>
                  <a:pt x="391954" y="2076151"/>
                  <a:pt x="387191" y="2069484"/>
                </a:cubicBezTo>
                <a:cubicBezTo>
                  <a:pt x="378619" y="2057101"/>
                  <a:pt x="373856" y="2042814"/>
                  <a:pt x="366236" y="2029479"/>
                </a:cubicBezTo>
                <a:cubicBezTo>
                  <a:pt x="361474" y="2020906"/>
                  <a:pt x="355759" y="2011381"/>
                  <a:pt x="348139" y="2004714"/>
                </a:cubicBezTo>
                <a:cubicBezTo>
                  <a:pt x="333851" y="1991379"/>
                  <a:pt x="322421" y="1980901"/>
                  <a:pt x="322421" y="1957089"/>
                </a:cubicBezTo>
                <a:cubicBezTo>
                  <a:pt x="322421" y="1940896"/>
                  <a:pt x="301466" y="1925656"/>
                  <a:pt x="289084" y="1910416"/>
                </a:cubicBezTo>
                <a:cubicBezTo>
                  <a:pt x="279559" y="1898986"/>
                  <a:pt x="270034" y="1887556"/>
                  <a:pt x="259556" y="1877079"/>
                </a:cubicBezTo>
                <a:cubicBezTo>
                  <a:pt x="261461" y="1875174"/>
                  <a:pt x="262414" y="1874221"/>
                  <a:pt x="264319" y="1872316"/>
                </a:cubicBezTo>
                <a:cubicBezTo>
                  <a:pt x="267176" y="1874221"/>
                  <a:pt x="270986" y="1877079"/>
                  <a:pt x="278606" y="1881841"/>
                </a:cubicBezTo>
                <a:cubicBezTo>
                  <a:pt x="219551" y="1784686"/>
                  <a:pt x="189071" y="1680864"/>
                  <a:pt x="149066" y="1581804"/>
                </a:cubicBezTo>
                <a:cubicBezTo>
                  <a:pt x="132874" y="1542751"/>
                  <a:pt x="121444" y="1502746"/>
                  <a:pt x="109061" y="1461789"/>
                </a:cubicBezTo>
                <a:cubicBezTo>
                  <a:pt x="106204" y="1451311"/>
                  <a:pt x="105251" y="1439881"/>
                  <a:pt x="106204" y="1429404"/>
                </a:cubicBezTo>
                <a:cubicBezTo>
                  <a:pt x="107156" y="1403686"/>
                  <a:pt x="107156" y="1377969"/>
                  <a:pt x="111919" y="1353204"/>
                </a:cubicBezTo>
                <a:cubicBezTo>
                  <a:pt x="115729" y="1336059"/>
                  <a:pt x="123349" y="1317009"/>
                  <a:pt x="133826" y="1303674"/>
                </a:cubicBezTo>
                <a:cubicBezTo>
                  <a:pt x="167164" y="1260811"/>
                  <a:pt x="190024" y="1213186"/>
                  <a:pt x="206216" y="1160799"/>
                </a:cubicBezTo>
                <a:cubicBezTo>
                  <a:pt x="209074" y="1151274"/>
                  <a:pt x="214789" y="1141749"/>
                  <a:pt x="220504" y="1133176"/>
                </a:cubicBezTo>
                <a:cubicBezTo>
                  <a:pt x="229076" y="1117936"/>
                  <a:pt x="238601" y="1104601"/>
                  <a:pt x="246221" y="1089361"/>
                </a:cubicBezTo>
                <a:cubicBezTo>
                  <a:pt x="264319" y="1055071"/>
                  <a:pt x="282416" y="1020781"/>
                  <a:pt x="299561" y="986491"/>
                </a:cubicBezTo>
                <a:cubicBezTo>
                  <a:pt x="315754" y="955059"/>
                  <a:pt x="330994" y="922674"/>
                  <a:pt x="347186" y="891241"/>
                </a:cubicBezTo>
                <a:cubicBezTo>
                  <a:pt x="355759" y="875049"/>
                  <a:pt x="368141" y="861714"/>
                  <a:pt x="365284" y="840759"/>
                </a:cubicBezTo>
                <a:cubicBezTo>
                  <a:pt x="364331" y="834091"/>
                  <a:pt x="369094" y="824566"/>
                  <a:pt x="372904" y="817899"/>
                </a:cubicBezTo>
                <a:cubicBezTo>
                  <a:pt x="384334" y="795039"/>
                  <a:pt x="396716" y="773131"/>
                  <a:pt x="407194" y="750271"/>
                </a:cubicBezTo>
                <a:cubicBezTo>
                  <a:pt x="416719" y="728364"/>
                  <a:pt x="437674" y="725506"/>
                  <a:pt x="456724" y="719791"/>
                </a:cubicBezTo>
                <a:cubicBezTo>
                  <a:pt x="494824" y="708361"/>
                  <a:pt x="534829" y="699789"/>
                  <a:pt x="571024" y="684549"/>
                </a:cubicBezTo>
                <a:cubicBezTo>
                  <a:pt x="606266" y="670261"/>
                  <a:pt x="638651" y="650259"/>
                  <a:pt x="671036" y="632161"/>
                </a:cubicBezTo>
                <a:cubicBezTo>
                  <a:pt x="676751" y="629304"/>
                  <a:pt x="681514" y="620731"/>
                  <a:pt x="683419" y="614064"/>
                </a:cubicBezTo>
                <a:cubicBezTo>
                  <a:pt x="688181" y="592156"/>
                  <a:pt x="691991" y="570249"/>
                  <a:pt x="693896" y="548341"/>
                </a:cubicBezTo>
                <a:cubicBezTo>
                  <a:pt x="696754" y="512146"/>
                  <a:pt x="698659" y="474999"/>
                  <a:pt x="699611" y="438804"/>
                </a:cubicBezTo>
                <a:cubicBezTo>
                  <a:pt x="699611" y="420706"/>
                  <a:pt x="691991" y="401656"/>
                  <a:pt x="694849" y="383559"/>
                </a:cubicBezTo>
                <a:cubicBezTo>
                  <a:pt x="699611" y="349269"/>
                  <a:pt x="708184" y="314979"/>
                  <a:pt x="717709" y="281641"/>
                </a:cubicBezTo>
                <a:cubicBezTo>
                  <a:pt x="726281" y="250209"/>
                  <a:pt x="736759" y="218776"/>
                  <a:pt x="747236" y="187344"/>
                </a:cubicBezTo>
                <a:cubicBezTo>
                  <a:pt x="750094" y="178771"/>
                  <a:pt x="756761" y="170198"/>
                  <a:pt x="762476" y="163531"/>
                </a:cubicBezTo>
                <a:cubicBezTo>
                  <a:pt x="783431" y="138766"/>
                  <a:pt x="804386" y="115906"/>
                  <a:pt x="824389" y="91141"/>
                </a:cubicBezTo>
                <a:cubicBezTo>
                  <a:pt x="836771" y="75901"/>
                  <a:pt x="845344" y="57804"/>
                  <a:pt x="857726" y="42564"/>
                </a:cubicBezTo>
                <a:cubicBezTo>
                  <a:pt x="861536" y="37801"/>
                  <a:pt x="872014" y="37801"/>
                  <a:pt x="879634" y="35896"/>
                </a:cubicBezTo>
                <a:cubicBezTo>
                  <a:pt x="888206" y="33991"/>
                  <a:pt x="899636" y="34943"/>
                  <a:pt x="904399" y="30181"/>
                </a:cubicBezTo>
                <a:cubicBezTo>
                  <a:pt x="927259" y="7321"/>
                  <a:pt x="952024" y="2558"/>
                  <a:pt x="982504" y="11131"/>
                </a:cubicBezTo>
                <a:cubicBezTo>
                  <a:pt x="1008221" y="18751"/>
                  <a:pt x="1033939" y="16846"/>
                  <a:pt x="1059656" y="31134"/>
                </a:cubicBezTo>
                <a:cubicBezTo>
                  <a:pt x="1139666" y="75901"/>
                  <a:pt x="1187291" y="146386"/>
                  <a:pt x="1208246" y="231159"/>
                </a:cubicBezTo>
                <a:cubicBezTo>
                  <a:pt x="1227296" y="307359"/>
                  <a:pt x="1229201" y="387369"/>
                  <a:pt x="1225391" y="466426"/>
                </a:cubicBezTo>
                <a:cubicBezTo>
                  <a:pt x="1225391" y="470236"/>
                  <a:pt x="1224439" y="473094"/>
                  <a:pt x="1224439" y="476904"/>
                </a:cubicBezTo>
                <a:cubicBezTo>
                  <a:pt x="1239679" y="540721"/>
                  <a:pt x="1229201" y="605491"/>
                  <a:pt x="1233011" y="670261"/>
                </a:cubicBezTo>
                <a:cubicBezTo>
                  <a:pt x="1234916" y="715029"/>
                  <a:pt x="1238726" y="713124"/>
                  <a:pt x="1278731" y="721696"/>
                </a:cubicBezTo>
                <a:cubicBezTo>
                  <a:pt x="1301591" y="726459"/>
                  <a:pt x="1325404" y="725506"/>
                  <a:pt x="1348264" y="732174"/>
                </a:cubicBezTo>
                <a:cubicBezTo>
                  <a:pt x="1360646" y="735031"/>
                  <a:pt x="1373029" y="745509"/>
                  <a:pt x="1381601" y="755986"/>
                </a:cubicBezTo>
                <a:cubicBezTo>
                  <a:pt x="1393031" y="769321"/>
                  <a:pt x="1400651" y="786466"/>
                  <a:pt x="1409224" y="801706"/>
                </a:cubicBezTo>
                <a:cubicBezTo>
                  <a:pt x="1413034" y="807421"/>
                  <a:pt x="1417796" y="814089"/>
                  <a:pt x="1417796" y="820756"/>
                </a:cubicBezTo>
                <a:cubicBezTo>
                  <a:pt x="1414939" y="847426"/>
                  <a:pt x="1433036" y="861714"/>
                  <a:pt x="1447324" y="879811"/>
                </a:cubicBezTo>
                <a:cubicBezTo>
                  <a:pt x="1481614" y="923626"/>
                  <a:pt x="1514951" y="967441"/>
                  <a:pt x="1549241" y="1010304"/>
                </a:cubicBezTo>
                <a:cubicBezTo>
                  <a:pt x="1558766" y="1021734"/>
                  <a:pt x="1570196" y="1032211"/>
                  <a:pt x="1579721" y="1043641"/>
                </a:cubicBezTo>
                <a:cubicBezTo>
                  <a:pt x="1598771" y="1066501"/>
                  <a:pt x="1615916" y="1090314"/>
                  <a:pt x="1634014" y="1114126"/>
                </a:cubicBezTo>
                <a:cubicBezTo>
                  <a:pt x="1670209" y="1160799"/>
                  <a:pt x="1707356" y="1207471"/>
                  <a:pt x="1742599" y="1255096"/>
                </a:cubicBezTo>
                <a:cubicBezTo>
                  <a:pt x="1754981" y="1272241"/>
                  <a:pt x="1763554" y="1293196"/>
                  <a:pt x="1774031" y="1312246"/>
                </a:cubicBezTo>
                <a:cubicBezTo>
                  <a:pt x="1781651" y="1326534"/>
                  <a:pt x="1790224" y="1340821"/>
                  <a:pt x="1797844" y="1354156"/>
                </a:cubicBezTo>
                <a:cubicBezTo>
                  <a:pt x="1800701" y="1359871"/>
                  <a:pt x="1806416" y="1366539"/>
                  <a:pt x="1806416" y="1372254"/>
                </a:cubicBezTo>
                <a:cubicBezTo>
                  <a:pt x="1805464" y="1400829"/>
                  <a:pt x="1807369" y="1429404"/>
                  <a:pt x="1801654" y="1457026"/>
                </a:cubicBezTo>
                <a:cubicBezTo>
                  <a:pt x="1791176" y="1507509"/>
                  <a:pt x="1776889" y="1557991"/>
                  <a:pt x="1762601" y="1607521"/>
                </a:cubicBezTo>
                <a:cubicBezTo>
                  <a:pt x="1756886" y="1627524"/>
                  <a:pt x="1747361" y="1645621"/>
                  <a:pt x="1740694" y="1665624"/>
                </a:cubicBezTo>
                <a:cubicBezTo>
                  <a:pt x="1727359" y="1705629"/>
                  <a:pt x="1714024" y="1746586"/>
                  <a:pt x="1700689" y="1787544"/>
                </a:cubicBezTo>
                <a:cubicBezTo>
                  <a:pt x="1699736" y="1789449"/>
                  <a:pt x="1697831" y="1792306"/>
                  <a:pt x="1698784" y="1793259"/>
                </a:cubicBezTo>
                <a:cubicBezTo>
                  <a:pt x="1713071" y="1820881"/>
                  <a:pt x="1687354" y="1842789"/>
                  <a:pt x="1686401" y="1869459"/>
                </a:cubicBezTo>
                <a:cubicBezTo>
                  <a:pt x="1666399" y="1868506"/>
                  <a:pt x="1658779" y="1881841"/>
                  <a:pt x="1653064" y="1898034"/>
                </a:cubicBezTo>
                <a:cubicBezTo>
                  <a:pt x="1639729" y="1934229"/>
                  <a:pt x="1624489" y="1969471"/>
                  <a:pt x="1609249" y="2004714"/>
                </a:cubicBezTo>
                <a:cubicBezTo>
                  <a:pt x="1601629" y="2023764"/>
                  <a:pt x="1583531" y="2024716"/>
                  <a:pt x="1568291" y="2011381"/>
                </a:cubicBezTo>
                <a:cubicBezTo>
                  <a:pt x="1560671" y="2004714"/>
                  <a:pt x="1548289" y="2002809"/>
                  <a:pt x="1535906" y="1998046"/>
                </a:cubicBezTo>
                <a:cubicBezTo>
                  <a:pt x="1550194" y="1987569"/>
                  <a:pt x="1565434" y="1977091"/>
                  <a:pt x="1582579" y="1964709"/>
                </a:cubicBezTo>
                <a:cubicBezTo>
                  <a:pt x="1554004" y="1935181"/>
                  <a:pt x="1526381" y="1907559"/>
                  <a:pt x="1499711" y="1878984"/>
                </a:cubicBezTo>
                <a:cubicBezTo>
                  <a:pt x="1494949" y="1874221"/>
                  <a:pt x="1491139" y="1870411"/>
                  <a:pt x="1486376" y="1865649"/>
                </a:cubicBezTo>
                <a:cubicBezTo>
                  <a:pt x="1463516" y="1838979"/>
                  <a:pt x="1461611" y="1838026"/>
                  <a:pt x="1426369" y="1834216"/>
                </a:cubicBezTo>
                <a:cubicBezTo>
                  <a:pt x="1443514" y="1858029"/>
                  <a:pt x="1464469" y="1881841"/>
                  <a:pt x="1479709" y="1908511"/>
                </a:cubicBezTo>
                <a:cubicBezTo>
                  <a:pt x="1493044" y="1932324"/>
                  <a:pt x="1502569" y="1958041"/>
                  <a:pt x="1511141" y="1983759"/>
                </a:cubicBezTo>
                <a:cubicBezTo>
                  <a:pt x="1513999" y="1991379"/>
                  <a:pt x="1509236" y="2001856"/>
                  <a:pt x="1507331" y="2011381"/>
                </a:cubicBezTo>
                <a:cubicBezTo>
                  <a:pt x="1499711" y="2009476"/>
                  <a:pt x="1492091" y="2009476"/>
                  <a:pt x="1484471" y="2006619"/>
                </a:cubicBezTo>
                <a:cubicBezTo>
                  <a:pt x="1446371" y="1991379"/>
                  <a:pt x="1442561" y="1993284"/>
                  <a:pt x="1446371" y="2034241"/>
                </a:cubicBezTo>
                <a:cubicBezTo>
                  <a:pt x="1449229" y="2063769"/>
                  <a:pt x="1458754" y="2092344"/>
                  <a:pt x="1463516" y="2120919"/>
                </a:cubicBezTo>
                <a:cubicBezTo>
                  <a:pt x="1468279" y="2147589"/>
                  <a:pt x="1475899" y="2174259"/>
                  <a:pt x="1468279" y="2202834"/>
                </a:cubicBezTo>
                <a:cubicBezTo>
                  <a:pt x="1464469" y="2217121"/>
                  <a:pt x="1473041" y="2235219"/>
                  <a:pt x="1472089" y="2251411"/>
                </a:cubicBezTo>
                <a:cubicBezTo>
                  <a:pt x="1472089" y="2299036"/>
                  <a:pt x="1471136" y="2346661"/>
                  <a:pt x="1468279" y="2393334"/>
                </a:cubicBezTo>
                <a:cubicBezTo>
                  <a:pt x="1464469" y="2463819"/>
                  <a:pt x="1458754" y="2535256"/>
                  <a:pt x="1453991" y="2605741"/>
                </a:cubicBezTo>
                <a:cubicBezTo>
                  <a:pt x="1449229" y="2676226"/>
                  <a:pt x="1443514" y="2745759"/>
                  <a:pt x="1438751" y="2816244"/>
                </a:cubicBezTo>
                <a:cubicBezTo>
                  <a:pt x="1435894" y="2864821"/>
                  <a:pt x="1433989" y="2914351"/>
                  <a:pt x="1432084" y="2962929"/>
                </a:cubicBezTo>
                <a:cubicBezTo>
                  <a:pt x="1429226" y="3047701"/>
                  <a:pt x="1427321" y="3132474"/>
                  <a:pt x="1424464" y="3218199"/>
                </a:cubicBezTo>
                <a:cubicBezTo>
                  <a:pt x="1422559" y="3271539"/>
                  <a:pt x="1416844" y="3325831"/>
                  <a:pt x="1418749" y="3379171"/>
                </a:cubicBezTo>
                <a:cubicBezTo>
                  <a:pt x="1426369" y="3532524"/>
                  <a:pt x="1432084" y="3684924"/>
                  <a:pt x="1428274" y="3838276"/>
                </a:cubicBezTo>
                <a:cubicBezTo>
                  <a:pt x="1426369" y="3898284"/>
                  <a:pt x="1419701" y="3957339"/>
                  <a:pt x="1414939" y="4017346"/>
                </a:cubicBezTo>
                <a:cubicBezTo>
                  <a:pt x="1412081" y="4055446"/>
                  <a:pt x="1410176" y="4092594"/>
                  <a:pt x="1406366" y="4130694"/>
                </a:cubicBezTo>
                <a:cubicBezTo>
                  <a:pt x="1402556" y="4168794"/>
                  <a:pt x="1398746" y="4205941"/>
                  <a:pt x="1394936" y="4244041"/>
                </a:cubicBezTo>
                <a:cubicBezTo>
                  <a:pt x="1393984" y="4253566"/>
                  <a:pt x="1393031" y="4263091"/>
                  <a:pt x="1393031" y="4272616"/>
                </a:cubicBezTo>
                <a:cubicBezTo>
                  <a:pt x="1390174" y="4311669"/>
                  <a:pt x="1388269" y="4350721"/>
                  <a:pt x="1384459" y="4389774"/>
                </a:cubicBezTo>
                <a:cubicBezTo>
                  <a:pt x="1384459" y="4394536"/>
                  <a:pt x="1373981" y="4402156"/>
                  <a:pt x="1368266" y="4402156"/>
                </a:cubicBezTo>
                <a:cubicBezTo>
                  <a:pt x="1348264" y="4404061"/>
                  <a:pt x="1328261" y="4403109"/>
                  <a:pt x="1309211" y="4403109"/>
                </a:cubicBezTo>
                <a:cubicBezTo>
                  <a:pt x="1299686" y="4448829"/>
                  <a:pt x="1286351" y="4459306"/>
                  <a:pt x="1240631" y="4461211"/>
                </a:cubicBezTo>
                <a:cubicBezTo>
                  <a:pt x="1200626" y="4463116"/>
                  <a:pt x="1161574" y="4465974"/>
                  <a:pt x="1121569" y="4468831"/>
                </a:cubicBezTo>
                <a:cubicBezTo>
                  <a:pt x="1104424" y="4469784"/>
                  <a:pt x="1094899" y="4465021"/>
                  <a:pt x="1091089" y="4445971"/>
                </a:cubicBezTo>
                <a:cubicBezTo>
                  <a:pt x="1084421" y="4417396"/>
                  <a:pt x="1073944" y="4388821"/>
                  <a:pt x="1068229" y="4360246"/>
                </a:cubicBezTo>
                <a:cubicBezTo>
                  <a:pt x="1061561" y="4326909"/>
                  <a:pt x="1053941" y="4292619"/>
                  <a:pt x="1052989" y="4259281"/>
                </a:cubicBezTo>
                <a:cubicBezTo>
                  <a:pt x="1052989" y="4238326"/>
                  <a:pt x="1065371" y="4217371"/>
                  <a:pt x="1070134" y="4195464"/>
                </a:cubicBezTo>
                <a:cubicBezTo>
                  <a:pt x="1075849" y="4165936"/>
                  <a:pt x="1082516" y="4136409"/>
                  <a:pt x="1084421" y="4105929"/>
                </a:cubicBezTo>
                <a:cubicBezTo>
                  <a:pt x="1086326" y="4059256"/>
                  <a:pt x="1084421" y="4011631"/>
                  <a:pt x="1085374" y="3964959"/>
                </a:cubicBezTo>
                <a:cubicBezTo>
                  <a:pt x="1086326" y="3898284"/>
                  <a:pt x="1089184" y="3830656"/>
                  <a:pt x="1090136" y="3763981"/>
                </a:cubicBezTo>
                <a:cubicBezTo>
                  <a:pt x="1091089" y="3701116"/>
                  <a:pt x="1090136" y="3638251"/>
                  <a:pt x="1090136" y="3575386"/>
                </a:cubicBezTo>
                <a:cubicBezTo>
                  <a:pt x="1090136" y="3530619"/>
                  <a:pt x="1091089" y="3485851"/>
                  <a:pt x="1091089" y="3440131"/>
                </a:cubicBezTo>
                <a:cubicBezTo>
                  <a:pt x="1091089" y="3425844"/>
                  <a:pt x="1086326" y="3412509"/>
                  <a:pt x="1084421" y="3398221"/>
                </a:cubicBezTo>
                <a:cubicBezTo>
                  <a:pt x="1083469" y="3393459"/>
                  <a:pt x="1083469" y="3388696"/>
                  <a:pt x="1083469" y="3383934"/>
                </a:cubicBezTo>
                <a:cubicBezTo>
                  <a:pt x="1085374" y="3297256"/>
                  <a:pt x="1089184" y="3209626"/>
                  <a:pt x="1088231" y="3122949"/>
                </a:cubicBezTo>
                <a:cubicBezTo>
                  <a:pt x="1087279" y="3051511"/>
                  <a:pt x="1082516" y="2980074"/>
                  <a:pt x="1075849" y="2908636"/>
                </a:cubicBezTo>
                <a:cubicBezTo>
                  <a:pt x="1068229" y="2823864"/>
                  <a:pt x="1058704" y="2739091"/>
                  <a:pt x="1047274" y="2654319"/>
                </a:cubicBezTo>
                <a:cubicBezTo>
                  <a:pt x="1042511" y="2615266"/>
                  <a:pt x="1032986" y="2577166"/>
                  <a:pt x="1026319" y="2539066"/>
                </a:cubicBezTo>
                <a:cubicBezTo>
                  <a:pt x="1024414" y="2529541"/>
                  <a:pt x="1025366" y="2520016"/>
                  <a:pt x="1023461" y="2510491"/>
                </a:cubicBezTo>
                <a:cubicBezTo>
                  <a:pt x="1022509" y="2502871"/>
                  <a:pt x="1017746" y="2496204"/>
                  <a:pt x="1015841" y="2488584"/>
                </a:cubicBezTo>
                <a:cubicBezTo>
                  <a:pt x="1012984" y="2478106"/>
                  <a:pt x="1008221" y="2466676"/>
                  <a:pt x="1009174" y="2457151"/>
                </a:cubicBezTo>
                <a:cubicBezTo>
                  <a:pt x="1013936" y="2425719"/>
                  <a:pt x="1014889" y="2425719"/>
                  <a:pt x="1002506" y="2400001"/>
                </a:cubicBezTo>
                <a:cubicBezTo>
                  <a:pt x="989171" y="2401906"/>
                  <a:pt x="982504" y="2405716"/>
                  <a:pt x="977741" y="2420956"/>
                </a:cubicBezTo>
                <a:cubicBezTo>
                  <a:pt x="952976" y="2509539"/>
                  <a:pt x="930116" y="2598121"/>
                  <a:pt x="898684" y="2683846"/>
                </a:cubicBezTo>
                <a:cubicBezTo>
                  <a:pt x="859631" y="2787669"/>
                  <a:pt x="824389" y="2892444"/>
                  <a:pt x="799624" y="3000076"/>
                </a:cubicBezTo>
                <a:cubicBezTo>
                  <a:pt x="776764" y="3101041"/>
                  <a:pt x="759619" y="3202959"/>
                  <a:pt x="741521" y="3304876"/>
                </a:cubicBezTo>
                <a:cubicBezTo>
                  <a:pt x="736759" y="3330594"/>
                  <a:pt x="739616" y="3358216"/>
                  <a:pt x="736759" y="3384886"/>
                </a:cubicBezTo>
                <a:cubicBezTo>
                  <a:pt x="735806" y="3396316"/>
                  <a:pt x="727234" y="3407746"/>
                  <a:pt x="725329" y="3419176"/>
                </a:cubicBezTo>
                <a:cubicBezTo>
                  <a:pt x="717709" y="3455371"/>
                  <a:pt x="711994" y="3492519"/>
                  <a:pt x="705326" y="3529666"/>
                </a:cubicBezTo>
                <a:cubicBezTo>
                  <a:pt x="696754" y="3573481"/>
                  <a:pt x="687229" y="3617296"/>
                  <a:pt x="679609" y="3662064"/>
                </a:cubicBezTo>
                <a:cubicBezTo>
                  <a:pt x="671036" y="3712546"/>
                  <a:pt x="662464" y="3763029"/>
                  <a:pt x="654844" y="3813511"/>
                </a:cubicBezTo>
                <a:cubicBezTo>
                  <a:pt x="645319" y="3871614"/>
                  <a:pt x="636746" y="3930669"/>
                  <a:pt x="628174" y="3989724"/>
                </a:cubicBezTo>
                <a:cubicBezTo>
                  <a:pt x="622459" y="4024966"/>
                  <a:pt x="617696" y="4060209"/>
                  <a:pt x="611981" y="4096404"/>
                </a:cubicBezTo>
                <a:cubicBezTo>
                  <a:pt x="606266" y="4132599"/>
                  <a:pt x="601504" y="4168794"/>
                  <a:pt x="595789" y="4204989"/>
                </a:cubicBezTo>
                <a:cubicBezTo>
                  <a:pt x="588169" y="4256424"/>
                  <a:pt x="580549" y="4308811"/>
                  <a:pt x="572929" y="4360246"/>
                </a:cubicBezTo>
                <a:cubicBezTo>
                  <a:pt x="572929" y="4362151"/>
                  <a:pt x="571976" y="4364056"/>
                  <a:pt x="571976" y="4365961"/>
                </a:cubicBezTo>
                <a:cubicBezTo>
                  <a:pt x="567214" y="4396441"/>
                  <a:pt x="567214" y="4396441"/>
                  <a:pt x="536734" y="4398346"/>
                </a:cubicBezTo>
                <a:cubicBezTo>
                  <a:pt x="493871" y="4401204"/>
                  <a:pt x="451961" y="4402156"/>
                  <a:pt x="410051" y="4390726"/>
                </a:cubicBezTo>
                <a:cubicBezTo>
                  <a:pt x="397669" y="4386916"/>
                  <a:pt x="384334" y="4386916"/>
                  <a:pt x="377666" y="4404061"/>
                </a:cubicBezTo>
                <a:cubicBezTo>
                  <a:pt x="375761" y="4408824"/>
                  <a:pt x="364331" y="4413586"/>
                  <a:pt x="359569" y="4412634"/>
                </a:cubicBezTo>
                <a:cubicBezTo>
                  <a:pt x="352901" y="4410729"/>
                  <a:pt x="343376" y="4403109"/>
                  <a:pt x="343376" y="4397394"/>
                </a:cubicBezTo>
                <a:cubicBezTo>
                  <a:pt x="343376" y="4379296"/>
                  <a:pt x="331946" y="4377391"/>
                  <a:pt x="319564" y="4374534"/>
                </a:cubicBezTo>
                <a:cubicBezTo>
                  <a:pt x="313849" y="4372629"/>
                  <a:pt x="307181" y="4371676"/>
                  <a:pt x="301466" y="4369771"/>
                </a:cubicBezTo>
                <a:cubicBezTo>
                  <a:pt x="286226" y="4364056"/>
                  <a:pt x="279559" y="4370724"/>
                  <a:pt x="276701" y="4385011"/>
                </a:cubicBezTo>
                <a:cubicBezTo>
                  <a:pt x="266224" y="4432636"/>
                  <a:pt x="249079" y="4446924"/>
                  <a:pt x="198596" y="4448829"/>
                </a:cubicBezTo>
                <a:cubicBezTo>
                  <a:pt x="158591" y="4449781"/>
                  <a:pt x="117634" y="4452639"/>
                  <a:pt x="78581" y="4447876"/>
                </a:cubicBezTo>
                <a:cubicBezTo>
                  <a:pt x="53816" y="4445019"/>
                  <a:pt x="23336" y="4448829"/>
                  <a:pt x="7144" y="4419301"/>
                </a:cubicBezTo>
                <a:cubicBezTo>
                  <a:pt x="10001" y="4402156"/>
                  <a:pt x="10001" y="4390726"/>
                  <a:pt x="10001" y="4380249"/>
                </a:cubicBezTo>
                <a:close/>
                <a:moveTo>
                  <a:pt x="705326" y="762654"/>
                </a:moveTo>
                <a:cubicBezTo>
                  <a:pt x="711041" y="774084"/>
                  <a:pt x="719614" y="783609"/>
                  <a:pt x="719614" y="792181"/>
                </a:cubicBezTo>
                <a:cubicBezTo>
                  <a:pt x="718661" y="812184"/>
                  <a:pt x="727234" y="826471"/>
                  <a:pt x="739616" y="840759"/>
                </a:cubicBezTo>
                <a:cubicBezTo>
                  <a:pt x="746284" y="848379"/>
                  <a:pt x="751046" y="857904"/>
                  <a:pt x="752951" y="867429"/>
                </a:cubicBezTo>
                <a:cubicBezTo>
                  <a:pt x="756761" y="893146"/>
                  <a:pt x="758666" y="919816"/>
                  <a:pt x="760571" y="945534"/>
                </a:cubicBezTo>
                <a:cubicBezTo>
                  <a:pt x="765334" y="999826"/>
                  <a:pt x="768191" y="1055071"/>
                  <a:pt x="775811" y="1109364"/>
                </a:cubicBezTo>
                <a:cubicBezTo>
                  <a:pt x="789146" y="1206519"/>
                  <a:pt x="821531" y="1297006"/>
                  <a:pt x="866299" y="1383684"/>
                </a:cubicBezTo>
                <a:cubicBezTo>
                  <a:pt x="872966" y="1397019"/>
                  <a:pt x="880586" y="1410354"/>
                  <a:pt x="890111" y="1427499"/>
                </a:cubicBezTo>
                <a:cubicBezTo>
                  <a:pt x="899636" y="1404639"/>
                  <a:pt x="907256" y="1387494"/>
                  <a:pt x="914876" y="1369396"/>
                </a:cubicBezTo>
                <a:cubicBezTo>
                  <a:pt x="945356" y="1291291"/>
                  <a:pt x="974884" y="1213186"/>
                  <a:pt x="1006316" y="1135081"/>
                </a:cubicBezTo>
                <a:cubicBezTo>
                  <a:pt x="1022509" y="1094124"/>
                  <a:pt x="1042511" y="1055071"/>
                  <a:pt x="1058704" y="1014114"/>
                </a:cubicBezTo>
                <a:cubicBezTo>
                  <a:pt x="1063466" y="1002684"/>
                  <a:pt x="1061561" y="987444"/>
                  <a:pt x="1060609" y="974109"/>
                </a:cubicBezTo>
                <a:cubicBezTo>
                  <a:pt x="1058704" y="943629"/>
                  <a:pt x="1054894" y="912196"/>
                  <a:pt x="1052989" y="881716"/>
                </a:cubicBezTo>
                <a:cubicBezTo>
                  <a:pt x="1052989" y="876001"/>
                  <a:pt x="1058704" y="865524"/>
                  <a:pt x="1063466" y="863619"/>
                </a:cubicBezTo>
                <a:cubicBezTo>
                  <a:pt x="1091089" y="852189"/>
                  <a:pt x="1113949" y="835996"/>
                  <a:pt x="1126331" y="804564"/>
                </a:cubicBezTo>
                <a:cubicBezTo>
                  <a:pt x="1145381" y="835996"/>
                  <a:pt x="1173956" y="844569"/>
                  <a:pt x="1206341" y="850284"/>
                </a:cubicBezTo>
                <a:cubicBezTo>
                  <a:pt x="1192054" y="790276"/>
                  <a:pt x="1109186" y="661689"/>
                  <a:pt x="1067276" y="633114"/>
                </a:cubicBezTo>
                <a:cubicBezTo>
                  <a:pt x="1054894" y="656926"/>
                  <a:pt x="1046321" y="680739"/>
                  <a:pt x="1049179" y="710266"/>
                </a:cubicBezTo>
                <a:cubicBezTo>
                  <a:pt x="1051084" y="732174"/>
                  <a:pt x="1044416" y="755034"/>
                  <a:pt x="1040606" y="776941"/>
                </a:cubicBezTo>
                <a:cubicBezTo>
                  <a:pt x="1038701" y="789324"/>
                  <a:pt x="1033939" y="800754"/>
                  <a:pt x="1030129" y="814089"/>
                </a:cubicBezTo>
                <a:cubicBezTo>
                  <a:pt x="1008221" y="813136"/>
                  <a:pt x="1000601" y="831234"/>
                  <a:pt x="997744" y="848379"/>
                </a:cubicBezTo>
                <a:cubicBezTo>
                  <a:pt x="986314" y="908386"/>
                  <a:pt x="935831" y="942676"/>
                  <a:pt x="904399" y="990301"/>
                </a:cubicBezTo>
                <a:cubicBezTo>
                  <a:pt x="903446" y="992206"/>
                  <a:pt x="899636" y="992206"/>
                  <a:pt x="897731" y="993159"/>
                </a:cubicBezTo>
                <a:cubicBezTo>
                  <a:pt x="891064" y="973156"/>
                  <a:pt x="888206" y="952201"/>
                  <a:pt x="878681" y="936009"/>
                </a:cubicBezTo>
                <a:cubicBezTo>
                  <a:pt x="861536" y="908386"/>
                  <a:pt x="838676" y="883621"/>
                  <a:pt x="818674" y="856951"/>
                </a:cubicBezTo>
                <a:cubicBezTo>
                  <a:pt x="809149" y="844569"/>
                  <a:pt x="797719" y="835044"/>
                  <a:pt x="780574" y="843616"/>
                </a:cubicBezTo>
                <a:cubicBezTo>
                  <a:pt x="735806" y="768369"/>
                  <a:pt x="741521" y="683596"/>
                  <a:pt x="797719" y="592156"/>
                </a:cubicBezTo>
                <a:cubicBezTo>
                  <a:pt x="740569" y="601681"/>
                  <a:pt x="645319" y="736936"/>
                  <a:pt x="634841" y="825519"/>
                </a:cubicBezTo>
                <a:cubicBezTo>
                  <a:pt x="658654" y="805516"/>
                  <a:pt x="680561" y="786466"/>
                  <a:pt x="705326" y="762654"/>
                </a:cubicBezTo>
                <a:close/>
                <a:moveTo>
                  <a:pt x="1273969" y="1329391"/>
                </a:moveTo>
                <a:cubicBezTo>
                  <a:pt x="1276826" y="1338916"/>
                  <a:pt x="1278731" y="1347489"/>
                  <a:pt x="1280636" y="1357014"/>
                </a:cubicBezTo>
                <a:cubicBezTo>
                  <a:pt x="1285399" y="1378921"/>
                  <a:pt x="1291114" y="1401781"/>
                  <a:pt x="1294924" y="1423689"/>
                </a:cubicBezTo>
                <a:cubicBezTo>
                  <a:pt x="1302544" y="1467504"/>
                  <a:pt x="1308259" y="1512271"/>
                  <a:pt x="1315879" y="1556086"/>
                </a:cubicBezTo>
                <a:cubicBezTo>
                  <a:pt x="1322546" y="1594186"/>
                  <a:pt x="1334929" y="1631334"/>
                  <a:pt x="1337786" y="1669434"/>
                </a:cubicBezTo>
                <a:cubicBezTo>
                  <a:pt x="1340644" y="1708486"/>
                  <a:pt x="1354931" y="1741824"/>
                  <a:pt x="1370171" y="1777066"/>
                </a:cubicBezTo>
                <a:cubicBezTo>
                  <a:pt x="1385411" y="1810404"/>
                  <a:pt x="1405414" y="1822786"/>
                  <a:pt x="1441609" y="1820881"/>
                </a:cubicBezTo>
                <a:cubicBezTo>
                  <a:pt x="1461611" y="1819929"/>
                  <a:pt x="1470184" y="1813261"/>
                  <a:pt x="1473041" y="1796116"/>
                </a:cubicBezTo>
                <a:cubicBezTo>
                  <a:pt x="1477804" y="1759921"/>
                  <a:pt x="1494949" y="1729441"/>
                  <a:pt x="1516856" y="1700866"/>
                </a:cubicBezTo>
                <a:cubicBezTo>
                  <a:pt x="1524476" y="1691341"/>
                  <a:pt x="1534954" y="1682769"/>
                  <a:pt x="1537811" y="1671339"/>
                </a:cubicBezTo>
                <a:cubicBezTo>
                  <a:pt x="1543526" y="1653241"/>
                  <a:pt x="1541621" y="1633239"/>
                  <a:pt x="1547336" y="1614189"/>
                </a:cubicBezTo>
                <a:cubicBezTo>
                  <a:pt x="1551146" y="1599901"/>
                  <a:pt x="1560671" y="1586566"/>
                  <a:pt x="1568291" y="1573231"/>
                </a:cubicBezTo>
                <a:cubicBezTo>
                  <a:pt x="1571149" y="1568469"/>
                  <a:pt x="1576864" y="1562754"/>
                  <a:pt x="1575911" y="1558944"/>
                </a:cubicBezTo>
                <a:cubicBezTo>
                  <a:pt x="1570196" y="1522749"/>
                  <a:pt x="1572101" y="1486554"/>
                  <a:pt x="1582579" y="1450359"/>
                </a:cubicBezTo>
                <a:cubicBezTo>
                  <a:pt x="1583531" y="1446549"/>
                  <a:pt x="1581626" y="1438929"/>
                  <a:pt x="1577816" y="1436071"/>
                </a:cubicBezTo>
                <a:cubicBezTo>
                  <a:pt x="1541621" y="1396066"/>
                  <a:pt x="1504474" y="1357966"/>
                  <a:pt x="1470184" y="1317009"/>
                </a:cubicBezTo>
                <a:cubicBezTo>
                  <a:pt x="1442561" y="1283671"/>
                  <a:pt x="1419701" y="1247476"/>
                  <a:pt x="1383506" y="1220806"/>
                </a:cubicBezTo>
                <a:cubicBezTo>
                  <a:pt x="1371124" y="1212234"/>
                  <a:pt x="1363504" y="1207471"/>
                  <a:pt x="1353026" y="1221759"/>
                </a:cubicBezTo>
                <a:cubicBezTo>
                  <a:pt x="1329214" y="1253191"/>
                  <a:pt x="1304449" y="1283671"/>
                  <a:pt x="1280636" y="1315104"/>
                </a:cubicBezTo>
                <a:cubicBezTo>
                  <a:pt x="1276826" y="1318914"/>
                  <a:pt x="1275874" y="1324629"/>
                  <a:pt x="1273969" y="1329391"/>
                </a:cubicBezTo>
                <a:close/>
                <a:moveTo>
                  <a:pt x="599599" y="1884699"/>
                </a:moveTo>
                <a:cubicBezTo>
                  <a:pt x="601504" y="1883746"/>
                  <a:pt x="602456" y="1882794"/>
                  <a:pt x="604361" y="1880889"/>
                </a:cubicBezTo>
                <a:cubicBezTo>
                  <a:pt x="601504" y="1873269"/>
                  <a:pt x="599599" y="1865649"/>
                  <a:pt x="596741" y="1858029"/>
                </a:cubicBezTo>
                <a:cubicBezTo>
                  <a:pt x="581501" y="1814214"/>
                  <a:pt x="580549" y="1767541"/>
                  <a:pt x="581501" y="1721821"/>
                </a:cubicBezTo>
                <a:cubicBezTo>
                  <a:pt x="582454" y="1705629"/>
                  <a:pt x="586264" y="1688484"/>
                  <a:pt x="583406" y="1673244"/>
                </a:cubicBezTo>
                <a:cubicBezTo>
                  <a:pt x="577691" y="1645621"/>
                  <a:pt x="567214" y="1618951"/>
                  <a:pt x="558641" y="1591329"/>
                </a:cubicBezTo>
                <a:cubicBezTo>
                  <a:pt x="556736" y="1583709"/>
                  <a:pt x="554831" y="1576089"/>
                  <a:pt x="555784" y="1568469"/>
                </a:cubicBezTo>
                <a:cubicBezTo>
                  <a:pt x="561499" y="1517034"/>
                  <a:pt x="547211" y="1469409"/>
                  <a:pt x="531019" y="1421784"/>
                </a:cubicBezTo>
                <a:cubicBezTo>
                  <a:pt x="521494" y="1392256"/>
                  <a:pt x="511016" y="1362729"/>
                  <a:pt x="503396" y="1333201"/>
                </a:cubicBezTo>
                <a:cubicBezTo>
                  <a:pt x="495776" y="1300816"/>
                  <a:pt x="491014" y="1268431"/>
                  <a:pt x="484346" y="1236046"/>
                </a:cubicBezTo>
                <a:cubicBezTo>
                  <a:pt x="482441" y="1228426"/>
                  <a:pt x="476726" y="1222711"/>
                  <a:pt x="472916" y="1215091"/>
                </a:cubicBezTo>
                <a:cubicBezTo>
                  <a:pt x="465296" y="1218901"/>
                  <a:pt x="454819" y="1221759"/>
                  <a:pt x="451009" y="1228426"/>
                </a:cubicBezTo>
                <a:cubicBezTo>
                  <a:pt x="443389" y="1241761"/>
                  <a:pt x="439579" y="1257954"/>
                  <a:pt x="431959" y="1271289"/>
                </a:cubicBezTo>
                <a:cubicBezTo>
                  <a:pt x="414814" y="1302721"/>
                  <a:pt x="402431" y="1339869"/>
                  <a:pt x="375761" y="1361776"/>
                </a:cubicBezTo>
                <a:cubicBezTo>
                  <a:pt x="339566" y="1390351"/>
                  <a:pt x="345281" y="1431309"/>
                  <a:pt x="330994" y="1464646"/>
                </a:cubicBezTo>
                <a:cubicBezTo>
                  <a:pt x="330041" y="1466551"/>
                  <a:pt x="332899" y="1470361"/>
                  <a:pt x="333851" y="1471314"/>
                </a:cubicBezTo>
                <a:cubicBezTo>
                  <a:pt x="354806" y="1492269"/>
                  <a:pt x="355759" y="1517986"/>
                  <a:pt x="353854" y="1544656"/>
                </a:cubicBezTo>
                <a:cubicBezTo>
                  <a:pt x="353854" y="1552276"/>
                  <a:pt x="356711" y="1563706"/>
                  <a:pt x="361474" y="1568469"/>
                </a:cubicBezTo>
                <a:cubicBezTo>
                  <a:pt x="385286" y="1593234"/>
                  <a:pt x="392906" y="1622761"/>
                  <a:pt x="390049" y="1656099"/>
                </a:cubicBezTo>
                <a:cubicBezTo>
                  <a:pt x="389096" y="1662766"/>
                  <a:pt x="391001" y="1671339"/>
                  <a:pt x="395764" y="1677054"/>
                </a:cubicBezTo>
                <a:cubicBezTo>
                  <a:pt x="431006" y="1721821"/>
                  <a:pt x="456724" y="1772304"/>
                  <a:pt x="474821" y="1826596"/>
                </a:cubicBezTo>
                <a:cubicBezTo>
                  <a:pt x="479584" y="1842789"/>
                  <a:pt x="489109" y="1853266"/>
                  <a:pt x="507206" y="1858029"/>
                </a:cubicBezTo>
                <a:cubicBezTo>
                  <a:pt x="524351" y="1861839"/>
                  <a:pt x="539591" y="1874221"/>
                  <a:pt x="558641" y="1866601"/>
                </a:cubicBezTo>
                <a:cubicBezTo>
                  <a:pt x="562451" y="1865649"/>
                  <a:pt x="568166" y="1870411"/>
                  <a:pt x="573881" y="1872316"/>
                </a:cubicBezTo>
                <a:cubicBezTo>
                  <a:pt x="584359" y="1877079"/>
                  <a:pt x="591979" y="1880889"/>
                  <a:pt x="599599" y="1884699"/>
                </a:cubicBezTo>
                <a:close/>
                <a:moveTo>
                  <a:pt x="930116" y="1638954"/>
                </a:moveTo>
                <a:cubicBezTo>
                  <a:pt x="932974" y="1620856"/>
                  <a:pt x="914876" y="1615141"/>
                  <a:pt x="905351" y="1617046"/>
                </a:cubicBezTo>
                <a:cubicBezTo>
                  <a:pt x="894874" y="1619904"/>
                  <a:pt x="883444" y="1634191"/>
                  <a:pt x="880586" y="1644669"/>
                </a:cubicBezTo>
                <a:cubicBezTo>
                  <a:pt x="877729" y="1657051"/>
                  <a:pt x="887254" y="1669434"/>
                  <a:pt x="903446" y="1670386"/>
                </a:cubicBezTo>
                <a:cubicBezTo>
                  <a:pt x="917734" y="1671339"/>
                  <a:pt x="930116" y="1657051"/>
                  <a:pt x="930116" y="1638954"/>
                </a:cubicBezTo>
                <a:close/>
                <a:moveTo>
                  <a:pt x="912019" y="1539894"/>
                </a:moveTo>
                <a:cubicBezTo>
                  <a:pt x="911066" y="1525606"/>
                  <a:pt x="909161" y="1509414"/>
                  <a:pt x="889159" y="1510366"/>
                </a:cubicBezTo>
                <a:cubicBezTo>
                  <a:pt x="873919" y="1510366"/>
                  <a:pt x="871061" y="1522749"/>
                  <a:pt x="871061" y="1535131"/>
                </a:cubicBezTo>
                <a:cubicBezTo>
                  <a:pt x="871061" y="1549419"/>
                  <a:pt x="875824" y="1563706"/>
                  <a:pt x="892969" y="1563706"/>
                </a:cubicBezTo>
                <a:cubicBezTo>
                  <a:pt x="908209" y="1563706"/>
                  <a:pt x="912971" y="1553229"/>
                  <a:pt x="912019" y="1539894"/>
                </a:cubicBezTo>
                <a:close/>
                <a:moveTo>
                  <a:pt x="918686" y="1769446"/>
                </a:moveTo>
                <a:cubicBezTo>
                  <a:pt x="931069" y="1758016"/>
                  <a:pt x="943451" y="1751349"/>
                  <a:pt x="946309" y="1741824"/>
                </a:cubicBezTo>
                <a:cubicBezTo>
                  <a:pt x="947261" y="1736109"/>
                  <a:pt x="934879" y="1723726"/>
                  <a:pt x="926306" y="1718964"/>
                </a:cubicBezTo>
                <a:cubicBezTo>
                  <a:pt x="914876" y="1713249"/>
                  <a:pt x="895826" y="1726584"/>
                  <a:pt x="897731" y="1738014"/>
                </a:cubicBezTo>
                <a:cubicBezTo>
                  <a:pt x="899636" y="1747539"/>
                  <a:pt x="908209" y="1756111"/>
                  <a:pt x="918686" y="1769446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2" name="Frame 17">
            <a:extLst>
              <a:ext uri="{FF2B5EF4-FFF2-40B4-BE49-F238E27FC236}">
                <a16:creationId xmlns:a16="http://schemas.microsoft.com/office/drawing/2014/main" xmlns="" id="{005BE8E3-271A-493C-B03F-5C13414F20F3}"/>
              </a:ext>
            </a:extLst>
          </p:cNvPr>
          <p:cNvSpPr/>
          <p:nvPr/>
        </p:nvSpPr>
        <p:spPr>
          <a:xfrm>
            <a:off x="1016230" y="2561309"/>
            <a:ext cx="299035" cy="29903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8" name="Parallelogram 15">
            <a:extLst>
              <a:ext uri="{FF2B5EF4-FFF2-40B4-BE49-F238E27FC236}">
                <a16:creationId xmlns:a16="http://schemas.microsoft.com/office/drawing/2014/main" xmlns="" id="{09B82A4E-DC13-4A05-92D1-B63DFBB98BD3}"/>
              </a:ext>
            </a:extLst>
          </p:cNvPr>
          <p:cNvSpPr/>
          <p:nvPr/>
        </p:nvSpPr>
        <p:spPr>
          <a:xfrm flipH="1">
            <a:off x="1061095" y="4541451"/>
            <a:ext cx="323979" cy="323979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2" name="Rounded Rectangle 10">
            <a:extLst>
              <a:ext uri="{FF2B5EF4-FFF2-40B4-BE49-F238E27FC236}">
                <a16:creationId xmlns:a16="http://schemas.microsoft.com/office/drawing/2014/main" xmlns="" id="{CBFBF659-28F5-485F-AEF9-5E800C8E45B5}"/>
              </a:ext>
            </a:extLst>
          </p:cNvPr>
          <p:cNvSpPr/>
          <p:nvPr/>
        </p:nvSpPr>
        <p:spPr>
          <a:xfrm>
            <a:off x="8410128" y="3995169"/>
            <a:ext cx="172192" cy="216129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20503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Séance 4/</a:t>
            </a:r>
            <a:r>
              <a:rPr lang="en-US" sz="3200" dirty="0" err="1" smtClean="0"/>
              <a:t>Travailler</a:t>
            </a:r>
            <a:r>
              <a:rPr lang="en-US" sz="3200" dirty="0" smtClean="0"/>
              <a:t> le </a:t>
            </a:r>
            <a:r>
              <a:rPr lang="en-US" sz="3200" dirty="0" err="1" smtClean="0"/>
              <a:t>changement</a:t>
            </a:r>
            <a:r>
              <a:rPr lang="en-US" sz="3200" dirty="0" smtClean="0"/>
              <a:t> (la </a:t>
            </a:r>
            <a:r>
              <a:rPr lang="en-US" sz="3200" dirty="0" err="1" smtClean="0"/>
              <a:t>mise</a:t>
            </a:r>
            <a:r>
              <a:rPr lang="en-US" sz="3200" dirty="0" smtClean="0"/>
              <a:t> à la source)</a:t>
            </a:r>
            <a:endParaRPr lang="en-US" sz="3200" dirty="0"/>
          </a:p>
        </p:txBody>
      </p:sp>
      <p:grpSp>
        <p:nvGrpSpPr>
          <p:cNvPr id="53" name="Group 24">
            <a:extLst>
              <a:ext uri="{FF2B5EF4-FFF2-40B4-BE49-F238E27FC236}">
                <a16:creationId xmlns:a16="http://schemas.microsoft.com/office/drawing/2014/main" xmlns="" id="{94516BF8-40AC-475A-91EB-CD8190E2C11A}"/>
              </a:ext>
            </a:extLst>
          </p:cNvPr>
          <p:cNvGrpSpPr/>
          <p:nvPr/>
        </p:nvGrpSpPr>
        <p:grpSpPr>
          <a:xfrm>
            <a:off x="221333" y="1985303"/>
            <a:ext cx="2358792" cy="884701"/>
            <a:chOff x="1380965" y="2018710"/>
            <a:chExt cx="2358792" cy="1608820"/>
          </a:xfrm>
        </p:grpSpPr>
        <p:sp>
          <p:nvSpPr>
            <p:cNvPr id="54" name="Parallelogram 23">
              <a:extLst>
                <a:ext uri="{FF2B5EF4-FFF2-40B4-BE49-F238E27FC236}">
                  <a16:creationId xmlns:a16="http://schemas.microsoft.com/office/drawing/2014/main" xmlns="" id="{4E7A65C2-5FAA-4A79-A6B8-0ADFE3C7B297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22">
              <a:extLst>
                <a:ext uri="{FF2B5EF4-FFF2-40B4-BE49-F238E27FC236}">
                  <a16:creationId xmlns:a16="http://schemas.microsoft.com/office/drawing/2014/main" xmlns="" id="{ED5D4F9A-F3E1-49AE-8F47-06AFD9F9232C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28">
            <a:extLst>
              <a:ext uri="{FF2B5EF4-FFF2-40B4-BE49-F238E27FC236}">
                <a16:creationId xmlns:a16="http://schemas.microsoft.com/office/drawing/2014/main" xmlns="" id="{C0EB1A64-1E66-4104-91F6-040CAB1E7C91}"/>
              </a:ext>
            </a:extLst>
          </p:cNvPr>
          <p:cNvGrpSpPr/>
          <p:nvPr/>
        </p:nvGrpSpPr>
        <p:grpSpPr>
          <a:xfrm>
            <a:off x="2912591" y="1985303"/>
            <a:ext cx="2358792" cy="884701"/>
            <a:chOff x="1380965" y="2018710"/>
            <a:chExt cx="2358792" cy="1608820"/>
          </a:xfrm>
        </p:grpSpPr>
        <p:sp>
          <p:nvSpPr>
            <p:cNvPr id="59" name="Parallelogram 29">
              <a:extLst>
                <a:ext uri="{FF2B5EF4-FFF2-40B4-BE49-F238E27FC236}">
                  <a16:creationId xmlns:a16="http://schemas.microsoft.com/office/drawing/2014/main" xmlns="" id="{58B05E53-E9B5-4C90-AE5F-B65108DFBF84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30">
              <a:extLst>
                <a:ext uri="{FF2B5EF4-FFF2-40B4-BE49-F238E27FC236}">
                  <a16:creationId xmlns:a16="http://schemas.microsoft.com/office/drawing/2014/main" xmlns="" id="{473169E9-F3D5-46E8-B19F-130952B175C2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3" name="Group 33">
            <a:extLst>
              <a:ext uri="{FF2B5EF4-FFF2-40B4-BE49-F238E27FC236}">
                <a16:creationId xmlns:a16="http://schemas.microsoft.com/office/drawing/2014/main" xmlns="" id="{C8A74223-20B8-47F4-999E-FD3CEDAF7D94}"/>
              </a:ext>
            </a:extLst>
          </p:cNvPr>
          <p:cNvGrpSpPr/>
          <p:nvPr/>
        </p:nvGrpSpPr>
        <p:grpSpPr>
          <a:xfrm>
            <a:off x="5603849" y="1985303"/>
            <a:ext cx="2358792" cy="884701"/>
            <a:chOff x="1380965" y="2018710"/>
            <a:chExt cx="2358792" cy="1608820"/>
          </a:xfrm>
        </p:grpSpPr>
        <p:sp>
          <p:nvSpPr>
            <p:cNvPr id="64" name="Parallelogram 34">
              <a:extLst>
                <a:ext uri="{FF2B5EF4-FFF2-40B4-BE49-F238E27FC236}">
                  <a16:creationId xmlns:a16="http://schemas.microsoft.com/office/drawing/2014/main" xmlns="" id="{032EEAA9-8788-403F-9FC8-448949D4DCEF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35">
              <a:extLst>
                <a:ext uri="{FF2B5EF4-FFF2-40B4-BE49-F238E27FC236}">
                  <a16:creationId xmlns:a16="http://schemas.microsoft.com/office/drawing/2014/main" xmlns="" id="{FED6E5E0-A9A1-4BD9-9872-1F6BC4169E9E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38">
            <a:extLst>
              <a:ext uri="{FF2B5EF4-FFF2-40B4-BE49-F238E27FC236}">
                <a16:creationId xmlns:a16="http://schemas.microsoft.com/office/drawing/2014/main" xmlns="" id="{A6F5B39F-20F6-4003-9A75-1FF3343CC766}"/>
              </a:ext>
            </a:extLst>
          </p:cNvPr>
          <p:cNvGrpSpPr/>
          <p:nvPr/>
        </p:nvGrpSpPr>
        <p:grpSpPr>
          <a:xfrm>
            <a:off x="8295108" y="1985303"/>
            <a:ext cx="2358792" cy="884701"/>
            <a:chOff x="1380965" y="2018710"/>
            <a:chExt cx="2358792" cy="1608820"/>
          </a:xfrm>
        </p:grpSpPr>
        <p:sp>
          <p:nvSpPr>
            <p:cNvPr id="69" name="Parallelogram 39">
              <a:extLst>
                <a:ext uri="{FF2B5EF4-FFF2-40B4-BE49-F238E27FC236}">
                  <a16:creationId xmlns:a16="http://schemas.microsoft.com/office/drawing/2014/main" xmlns="" id="{C86697CE-DDC8-49D3-A1BF-619B11176AB2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40">
              <a:extLst>
                <a:ext uri="{FF2B5EF4-FFF2-40B4-BE49-F238E27FC236}">
                  <a16:creationId xmlns:a16="http://schemas.microsoft.com/office/drawing/2014/main" xmlns="" id="{F0112AB8-335A-464A-810B-1942F06CC9A1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45">
            <a:extLst>
              <a:ext uri="{FF2B5EF4-FFF2-40B4-BE49-F238E27FC236}">
                <a16:creationId xmlns:a16="http://schemas.microsoft.com/office/drawing/2014/main" xmlns="" id="{C4B6FA68-D726-472E-9169-1E0523838C32}"/>
              </a:ext>
            </a:extLst>
          </p:cNvPr>
          <p:cNvGrpSpPr/>
          <p:nvPr/>
        </p:nvGrpSpPr>
        <p:grpSpPr>
          <a:xfrm>
            <a:off x="8428507" y="3486771"/>
            <a:ext cx="2346991" cy="1927164"/>
            <a:chOff x="2522869" y="4280490"/>
            <a:chExt cx="955733" cy="1927164"/>
          </a:xfrm>
        </p:grpSpPr>
        <p:sp>
          <p:nvSpPr>
            <p:cNvPr id="72" name="TextBox 46">
              <a:extLst>
                <a:ext uri="{FF2B5EF4-FFF2-40B4-BE49-F238E27FC236}">
                  <a16:creationId xmlns:a16="http://schemas.microsoft.com/office/drawing/2014/main" xmlns="" id="{FCF24938-81D9-4C62-B991-5886E40F63BB}"/>
                </a:ext>
              </a:extLst>
            </p:cNvPr>
            <p:cNvSpPr txBox="1"/>
            <p:nvPr/>
          </p:nvSpPr>
          <p:spPr>
            <a:xfrm>
              <a:off x="2522869" y="5038103"/>
              <a:ext cx="92689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Il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prend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en consideration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leur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situation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familiale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Il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savent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que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elle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reste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tard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il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doit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l’escorter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TextBox 47">
              <a:extLst>
                <a:ext uri="{FF2B5EF4-FFF2-40B4-BE49-F238E27FC236}">
                  <a16:creationId xmlns:a16="http://schemas.microsoft.com/office/drawing/2014/main" xmlns="" id="{F0795521-6046-4663-9218-E2ACC6D65970}"/>
                </a:ext>
              </a:extLst>
            </p:cNvPr>
            <p:cNvSpPr txBox="1"/>
            <p:nvPr/>
          </p:nvSpPr>
          <p:spPr>
            <a:xfrm>
              <a:off x="2551192" y="4280490"/>
              <a:ext cx="927410" cy="52322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Les femmes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sont</a:t>
              </a:r>
              <a:r>
                <a:rPr lang="en-US" altLang="ko-KR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mariées</a:t>
              </a:r>
              <a:r>
                <a:rPr lang="en-US" altLang="ko-KR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ko-KR" alt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6" name="TextBox 50">
            <a:extLst>
              <a:ext uri="{FF2B5EF4-FFF2-40B4-BE49-F238E27FC236}">
                <a16:creationId xmlns:a16="http://schemas.microsoft.com/office/drawing/2014/main" xmlns="" id="{0461205D-E23C-40B1-9BCF-4E835D04BD1D}"/>
              </a:ext>
            </a:extLst>
          </p:cNvPr>
          <p:cNvSpPr txBox="1"/>
          <p:nvPr/>
        </p:nvSpPr>
        <p:spPr>
          <a:xfrm>
            <a:off x="5751654" y="3487630"/>
            <a:ext cx="2276179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Ils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ne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parle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pas trop avec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lui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TextBox 53">
            <a:extLst>
              <a:ext uri="{FF2B5EF4-FFF2-40B4-BE49-F238E27FC236}">
                <a16:creationId xmlns:a16="http://schemas.microsoft.com/office/drawing/2014/main" xmlns="" id="{F03B0576-A77C-4B12-99C5-02F1D38BDFF2}"/>
              </a:ext>
            </a:extLst>
          </p:cNvPr>
          <p:cNvSpPr txBox="1"/>
          <p:nvPr/>
        </p:nvSpPr>
        <p:spPr>
          <a:xfrm>
            <a:off x="2962122" y="3512965"/>
            <a:ext cx="2276179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Ils</a:t>
            </a:r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disent</a:t>
            </a:r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NON</a:t>
            </a:r>
            <a:endParaRPr lang="ko-KR" alt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Box 56">
            <a:extLst>
              <a:ext uri="{FF2B5EF4-FFF2-40B4-BE49-F238E27FC236}">
                <a16:creationId xmlns:a16="http://schemas.microsoft.com/office/drawing/2014/main" xmlns="" id="{9EBBB207-AB18-459F-BF34-1C7356B61CF0}"/>
              </a:ext>
            </a:extLst>
          </p:cNvPr>
          <p:cNvSpPr txBox="1"/>
          <p:nvPr/>
        </p:nvSpPr>
        <p:spPr>
          <a:xfrm>
            <a:off x="163438" y="3446391"/>
            <a:ext cx="2276179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Leurs tâches bien définies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55">
            <a:extLst>
              <a:ext uri="{FF2B5EF4-FFF2-40B4-BE49-F238E27FC236}">
                <a16:creationId xmlns:a16="http://schemas.microsoft.com/office/drawing/2014/main" xmlns="" id="{E8F21C92-E2F5-4389-BADA-A7ED1BF24869}"/>
              </a:ext>
            </a:extLst>
          </p:cNvPr>
          <p:cNvSpPr txBox="1"/>
          <p:nvPr/>
        </p:nvSpPr>
        <p:spPr>
          <a:xfrm>
            <a:off x="238522" y="4230082"/>
            <a:ext cx="2276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Chacun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se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limite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qu’il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fait, pas plus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52">
            <a:extLst>
              <a:ext uri="{FF2B5EF4-FFF2-40B4-BE49-F238E27FC236}">
                <a16:creationId xmlns:a16="http://schemas.microsoft.com/office/drawing/2014/main" xmlns="" id="{B7C68004-BA5C-4BF7-8B58-8A80B9A23265}"/>
              </a:ext>
            </a:extLst>
          </p:cNvPr>
          <p:cNvSpPr txBox="1"/>
          <p:nvPr/>
        </p:nvSpPr>
        <p:spPr>
          <a:xfrm>
            <a:off x="2968517" y="4215785"/>
            <a:ext cx="22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 ne font pas </a:t>
            </a:r>
            <a:r>
              <a:rPr lang="en-US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ce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qu’il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dit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où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font les choses de travers.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9">
            <a:extLst>
              <a:ext uri="{FF2B5EF4-FFF2-40B4-BE49-F238E27FC236}">
                <a16:creationId xmlns:a16="http://schemas.microsoft.com/office/drawing/2014/main" xmlns="" id="{C49408F8-D2F0-49B2-80A7-28A04970026A}"/>
              </a:ext>
            </a:extLst>
          </p:cNvPr>
          <p:cNvSpPr txBox="1"/>
          <p:nvPr/>
        </p:nvSpPr>
        <p:spPr>
          <a:xfrm>
            <a:off x="5698512" y="4244384"/>
            <a:ext cx="2276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ne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parlent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 trop avec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lui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l’évite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55">
            <a:extLst>
              <a:ext uri="{FF2B5EF4-FFF2-40B4-BE49-F238E27FC236}">
                <a16:creationId xmlns:a16="http://schemas.microsoft.com/office/drawing/2014/main" xmlns="" id="{E8F21C92-E2F5-4389-BADA-A7ED1BF24869}"/>
              </a:ext>
            </a:extLst>
          </p:cNvPr>
          <p:cNvSpPr txBox="1"/>
          <p:nvPr/>
        </p:nvSpPr>
        <p:spPr>
          <a:xfrm>
            <a:off x="3819018" y="6459241"/>
            <a:ext cx="8007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Invitation de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noter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au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cours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 la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semaine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comportement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du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coaché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et de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collègues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433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타원 44">
            <a:extLst>
              <a:ext uri="{FF2B5EF4-FFF2-40B4-BE49-F238E27FC236}">
                <a16:creationId xmlns:a16="http://schemas.microsoft.com/office/drawing/2014/main" xmlns="" id="{A5682BE4-D3FD-4F10-B784-BE0C2EBF3CA1}"/>
              </a:ext>
            </a:extLst>
          </p:cNvPr>
          <p:cNvSpPr/>
          <p:nvPr/>
        </p:nvSpPr>
        <p:spPr>
          <a:xfrm rot="10800000">
            <a:off x="4100307" y="1858888"/>
            <a:ext cx="1044000" cy="1044000"/>
          </a:xfrm>
          <a:prstGeom prst="ellipse">
            <a:avLst/>
          </a:prstGeom>
          <a:solidFill>
            <a:schemeClr val="accent2">
              <a:alpha val="40000"/>
            </a:schemeClr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타원 47">
            <a:extLst>
              <a:ext uri="{FF2B5EF4-FFF2-40B4-BE49-F238E27FC236}">
                <a16:creationId xmlns:a16="http://schemas.microsoft.com/office/drawing/2014/main" xmlns="" id="{156665EA-1FF3-46F0-8A60-DE5D56E25259}"/>
              </a:ext>
            </a:extLst>
          </p:cNvPr>
          <p:cNvSpPr/>
          <p:nvPr/>
        </p:nvSpPr>
        <p:spPr>
          <a:xfrm rot="10800000">
            <a:off x="6899220" y="1858776"/>
            <a:ext cx="1044000" cy="1044000"/>
          </a:xfrm>
          <a:prstGeom prst="ellipse">
            <a:avLst/>
          </a:prstGeom>
          <a:solidFill>
            <a:schemeClr val="accent3">
              <a:alpha val="40000"/>
            </a:schemeClr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" name="직사각형 17">
            <a:extLst>
              <a:ext uri="{FF2B5EF4-FFF2-40B4-BE49-F238E27FC236}">
                <a16:creationId xmlns:a16="http://schemas.microsoft.com/office/drawing/2014/main" xmlns="" id="{455953D9-05F8-4B72-9064-97FBD3A23E02}"/>
              </a:ext>
            </a:extLst>
          </p:cNvPr>
          <p:cNvSpPr/>
          <p:nvPr/>
        </p:nvSpPr>
        <p:spPr>
          <a:xfrm>
            <a:off x="0" y="3108138"/>
            <a:ext cx="12192000" cy="25202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CD2A962-5163-415F-96FF-5870818C9224}"/>
              </a:ext>
            </a:extLst>
          </p:cNvPr>
          <p:cNvSpPr txBox="1"/>
          <p:nvPr/>
        </p:nvSpPr>
        <p:spPr>
          <a:xfrm>
            <a:off x="889051" y="3171859"/>
            <a:ext cx="1743790" cy="169277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Je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définis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>
                <a:solidFill>
                  <a:srgbClr val="FF0000"/>
                </a:solidFill>
              </a:rPr>
              <a:t>l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es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tâches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selon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les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compétences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et les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moyens</a:t>
            </a:r>
            <a:endParaRPr lang="en-US" altLang="ko-KR" sz="16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2423ED2-18C6-4CB1-BDD2-87B78268CFC3}"/>
              </a:ext>
            </a:extLst>
          </p:cNvPr>
          <p:cNvSpPr txBox="1"/>
          <p:nvPr/>
        </p:nvSpPr>
        <p:spPr>
          <a:xfrm>
            <a:off x="3729223" y="3704697"/>
            <a:ext cx="1890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err="1" smtClean="0"/>
              <a:t>J’apprends</a:t>
            </a:r>
            <a:r>
              <a:rPr lang="en-US" altLang="ko-KR" sz="1600" b="1" dirty="0" smtClean="0"/>
              <a:t> à dire Non</a:t>
            </a:r>
            <a:endParaRPr lang="en-US" altLang="ko-KR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08F951C-9B92-42D0-9A51-DAA6C4500777}"/>
              </a:ext>
            </a:extLst>
          </p:cNvPr>
          <p:cNvSpPr txBox="1"/>
          <p:nvPr/>
        </p:nvSpPr>
        <p:spPr>
          <a:xfrm>
            <a:off x="6715814" y="3626427"/>
            <a:ext cx="1890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err="1" smtClean="0"/>
              <a:t>J’impose</a:t>
            </a:r>
            <a:r>
              <a:rPr lang="en-US" altLang="ko-KR" sz="1600" b="1" dirty="0" smtClean="0"/>
              <a:t> des </a:t>
            </a:r>
            <a:r>
              <a:rPr lang="en-US" altLang="ko-KR" sz="1600" b="1" dirty="0" err="1" smtClean="0"/>
              <a:t>limites</a:t>
            </a:r>
            <a:endParaRPr lang="en-US" altLang="ko-KR" sz="1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DF45BAC-4FD7-4C40-85C5-DD2374836C79}"/>
              </a:ext>
            </a:extLst>
          </p:cNvPr>
          <p:cNvSpPr txBox="1"/>
          <p:nvPr/>
        </p:nvSpPr>
        <p:spPr>
          <a:xfrm>
            <a:off x="9269443" y="3697571"/>
            <a:ext cx="1890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Je </a:t>
            </a:r>
            <a:r>
              <a:rPr lang="en-US" altLang="ko-KR" sz="1600" b="1" dirty="0" err="1" smtClean="0"/>
              <a:t>formule</a:t>
            </a:r>
            <a:r>
              <a:rPr lang="en-US" altLang="ko-KR" sz="1600" b="1" dirty="0" smtClean="0"/>
              <a:t> des </a:t>
            </a:r>
            <a:r>
              <a:rPr lang="en-US" altLang="ko-KR" sz="1600" b="1" dirty="0" err="1" smtClean="0"/>
              <a:t>demandes</a:t>
            </a:r>
            <a:endParaRPr lang="en-US" altLang="ko-KR" sz="1600" b="1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09739368-7D0A-46AE-BBDB-90B80C1B3292}"/>
              </a:ext>
            </a:extLst>
          </p:cNvPr>
          <p:cNvGrpSpPr/>
          <p:nvPr/>
        </p:nvGrpSpPr>
        <p:grpSpPr>
          <a:xfrm>
            <a:off x="1301394" y="1859000"/>
            <a:ext cx="1044000" cy="1044000"/>
            <a:chOff x="1301394" y="1859000"/>
            <a:chExt cx="1044000" cy="1044000"/>
          </a:xfrm>
        </p:grpSpPr>
        <p:sp>
          <p:nvSpPr>
            <p:cNvPr id="13" name="타원 41">
              <a:extLst>
                <a:ext uri="{FF2B5EF4-FFF2-40B4-BE49-F238E27FC236}">
                  <a16:creationId xmlns:a16="http://schemas.microsoft.com/office/drawing/2014/main" xmlns="" id="{72FF3994-E38C-40BC-9B2D-8C84DCFCEB01}"/>
                </a:ext>
              </a:extLst>
            </p:cNvPr>
            <p:cNvSpPr/>
            <p:nvPr/>
          </p:nvSpPr>
          <p:spPr>
            <a:xfrm rot="10800000">
              <a:off x="1301394" y="1859000"/>
              <a:ext cx="1044000" cy="1044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2" name="Oval 10">
              <a:extLst>
                <a:ext uri="{FF2B5EF4-FFF2-40B4-BE49-F238E27FC236}">
                  <a16:creationId xmlns:a16="http://schemas.microsoft.com/office/drawing/2014/main" xmlns="" id="{16CCA08B-8434-432E-9C57-079AB653A71B}"/>
                </a:ext>
              </a:extLst>
            </p:cNvPr>
            <p:cNvSpPr/>
            <p:nvPr/>
          </p:nvSpPr>
          <p:spPr>
            <a:xfrm rot="10800000">
              <a:off x="1385808" y="1943414"/>
              <a:ext cx="864000" cy="86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rgbClr val="0070C0"/>
                </a:solidFill>
              </a:endParaRPr>
            </a:p>
          </p:txBody>
        </p:sp>
      </p:grpSp>
      <p:sp>
        <p:nvSpPr>
          <p:cNvPr id="14" name="Oval 10">
            <a:extLst>
              <a:ext uri="{FF2B5EF4-FFF2-40B4-BE49-F238E27FC236}">
                <a16:creationId xmlns:a16="http://schemas.microsoft.com/office/drawing/2014/main" xmlns="" id="{EEE4009C-EC47-45F4-A146-CA84F1872AF5}"/>
              </a:ext>
            </a:extLst>
          </p:cNvPr>
          <p:cNvSpPr/>
          <p:nvPr/>
        </p:nvSpPr>
        <p:spPr>
          <a:xfrm rot="10800000">
            <a:off x="4184721" y="1943302"/>
            <a:ext cx="864000" cy="864000"/>
          </a:xfrm>
          <a:prstGeom prst="ellipse">
            <a:avLst/>
          </a:prstGeom>
          <a:solidFill>
            <a:schemeClr val="accent2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sp>
        <p:nvSpPr>
          <p:cNvPr id="16" name="Oval 10">
            <a:extLst>
              <a:ext uri="{FF2B5EF4-FFF2-40B4-BE49-F238E27FC236}">
                <a16:creationId xmlns:a16="http://schemas.microsoft.com/office/drawing/2014/main" xmlns="" id="{DDDC3CAA-4765-401D-B4CF-E97D08824481}"/>
              </a:ext>
            </a:extLst>
          </p:cNvPr>
          <p:cNvSpPr/>
          <p:nvPr/>
        </p:nvSpPr>
        <p:spPr>
          <a:xfrm rot="10800000">
            <a:off x="6983634" y="1943190"/>
            <a:ext cx="864000" cy="864000"/>
          </a:xfrm>
          <a:prstGeom prst="ellipse">
            <a:avLst/>
          </a:prstGeom>
          <a:solidFill>
            <a:schemeClr val="accent3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210B6696-12D7-4FF4-99CF-9822497988A5}"/>
              </a:ext>
            </a:extLst>
          </p:cNvPr>
          <p:cNvGrpSpPr/>
          <p:nvPr/>
        </p:nvGrpSpPr>
        <p:grpSpPr>
          <a:xfrm>
            <a:off x="9698134" y="1858664"/>
            <a:ext cx="1044000" cy="1044000"/>
            <a:chOff x="9698134" y="1858664"/>
            <a:chExt cx="1044000" cy="1044000"/>
          </a:xfrm>
        </p:grpSpPr>
        <p:sp>
          <p:nvSpPr>
            <p:cNvPr id="19" name="타원 50">
              <a:extLst>
                <a:ext uri="{FF2B5EF4-FFF2-40B4-BE49-F238E27FC236}">
                  <a16:creationId xmlns:a16="http://schemas.microsoft.com/office/drawing/2014/main" xmlns="" id="{576ADF8B-8626-429B-94A8-11D05FAF7307}"/>
                </a:ext>
              </a:extLst>
            </p:cNvPr>
            <p:cNvSpPr/>
            <p:nvPr/>
          </p:nvSpPr>
          <p:spPr>
            <a:xfrm rot="10800000">
              <a:off x="9698134" y="1858664"/>
              <a:ext cx="1044000" cy="1044000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8" name="Oval 10">
              <a:extLst>
                <a:ext uri="{FF2B5EF4-FFF2-40B4-BE49-F238E27FC236}">
                  <a16:creationId xmlns:a16="http://schemas.microsoft.com/office/drawing/2014/main" xmlns="" id="{E69AB5E0-3246-43C0-A8C4-ABDF7610CD72}"/>
                </a:ext>
              </a:extLst>
            </p:cNvPr>
            <p:cNvSpPr/>
            <p:nvPr/>
          </p:nvSpPr>
          <p:spPr>
            <a:xfrm rot="10800000">
              <a:off x="9782548" y="1943078"/>
              <a:ext cx="864000" cy="864000"/>
            </a:xfrm>
            <a:prstGeom prst="ellipse">
              <a:avLst/>
            </a:prstGeom>
            <a:solidFill>
              <a:schemeClr val="accent4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rgbClr val="0070C0"/>
                </a:solidFill>
              </a:endParaRPr>
            </a:p>
          </p:txBody>
        </p:sp>
      </p:grpSp>
      <p:cxnSp>
        <p:nvCxnSpPr>
          <p:cNvPr id="20" name="직선 연결선 55">
            <a:extLst>
              <a:ext uri="{FF2B5EF4-FFF2-40B4-BE49-F238E27FC236}">
                <a16:creationId xmlns:a16="http://schemas.microsoft.com/office/drawing/2014/main" xmlns="" id="{BB826074-C579-4D6C-BE6A-A7635B1553E9}"/>
              </a:ext>
            </a:extLst>
          </p:cNvPr>
          <p:cNvCxnSpPr/>
          <p:nvPr/>
        </p:nvCxnSpPr>
        <p:spPr>
          <a:xfrm rot="10800000">
            <a:off x="2820519" y="2403934"/>
            <a:ext cx="804665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ysDot"/>
            <a:headEnd type="triangl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직선 연결선 56">
            <a:extLst>
              <a:ext uri="{FF2B5EF4-FFF2-40B4-BE49-F238E27FC236}">
                <a16:creationId xmlns:a16="http://schemas.microsoft.com/office/drawing/2014/main" xmlns="" id="{5A2496CC-57EA-46A4-A7D9-DF1E64DC430E}"/>
              </a:ext>
            </a:extLst>
          </p:cNvPr>
          <p:cNvCxnSpPr/>
          <p:nvPr/>
        </p:nvCxnSpPr>
        <p:spPr>
          <a:xfrm rot="10800000">
            <a:off x="5619432" y="2388058"/>
            <a:ext cx="804665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ysDot"/>
            <a:headEnd type="triangl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직선 연결선 57">
            <a:extLst>
              <a:ext uri="{FF2B5EF4-FFF2-40B4-BE49-F238E27FC236}">
                <a16:creationId xmlns:a16="http://schemas.microsoft.com/office/drawing/2014/main" xmlns="" id="{4B8EC209-90CE-4348-A7C6-899C91867FAB}"/>
              </a:ext>
            </a:extLst>
          </p:cNvPr>
          <p:cNvCxnSpPr/>
          <p:nvPr/>
        </p:nvCxnSpPr>
        <p:spPr>
          <a:xfrm rot="10800000">
            <a:off x="8418345" y="2372182"/>
            <a:ext cx="804665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ysDot"/>
            <a:headEnd type="triangl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Séance 5/</a:t>
            </a:r>
            <a:r>
              <a:rPr lang="en-US" sz="3200" dirty="0" err="1" smtClean="0"/>
              <a:t>Travailler</a:t>
            </a:r>
            <a:r>
              <a:rPr lang="en-US" sz="3200" dirty="0" smtClean="0"/>
              <a:t> le </a:t>
            </a:r>
            <a:r>
              <a:rPr lang="en-US" sz="3200" dirty="0" err="1" smtClean="0"/>
              <a:t>changement</a:t>
            </a:r>
            <a:r>
              <a:rPr lang="en-US" sz="3200" dirty="0" smtClean="0"/>
              <a:t> (la </a:t>
            </a:r>
            <a:r>
              <a:rPr lang="en-US" sz="3200" dirty="0" err="1" smtClean="0"/>
              <a:t>mise</a:t>
            </a:r>
            <a:r>
              <a:rPr lang="en-US" sz="3200" dirty="0" smtClean="0"/>
              <a:t> en action)</a:t>
            </a:r>
            <a:endParaRPr lang="en-US" sz="32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47801"/>
            <a:ext cx="12192000" cy="1196752"/>
          </a:xfrm>
          <a:prstGeom prst="rect">
            <a:avLst/>
          </a:pr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800112" y="5774230"/>
            <a:ext cx="10209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fr-FR" altLang="ko-KR" sz="1600" dirty="0" smtClean="0">
                <a:solidFill>
                  <a:schemeClr val="bg1"/>
                </a:solidFill>
                <a:cs typeface="Arial" pitchFamily="34" charset="0"/>
              </a:rPr>
              <a:t>Comment pouvez- vous changer votre comportement de telle manière qu’il choisira de lui-même de changer son comportement?</a:t>
            </a:r>
          </a:p>
          <a:p>
            <a:pPr marL="342900" indent="-342900" algn="just">
              <a:buFontTx/>
              <a:buChar char="-"/>
            </a:pPr>
            <a:r>
              <a:rPr lang="fr-FR" altLang="ko-KR" sz="1600" dirty="0" smtClean="0">
                <a:solidFill>
                  <a:schemeClr val="bg1"/>
                </a:solidFill>
                <a:cs typeface="Arial" pitchFamily="34" charset="0"/>
              </a:rPr>
              <a:t>Par quelle tâche aimeriez- vous commencer? Laquelle faciliterait le reste des tâches?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877432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xmlns="" id="{E8F21C92-E2F5-4389-BADA-A7ED1BF24869}"/>
              </a:ext>
            </a:extLst>
          </p:cNvPr>
          <p:cNvSpPr txBox="1"/>
          <p:nvPr/>
        </p:nvSpPr>
        <p:spPr>
          <a:xfrm>
            <a:off x="3805518" y="6526476"/>
            <a:ext cx="8021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Invitation de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noter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au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cours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 la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semaine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comportement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du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coaché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et de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collègues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69254" y="2023826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>
                <a:solidFill>
                  <a:srgbClr val="FF0000"/>
                </a:solidFill>
              </a:rPr>
              <a:t>A</a:t>
            </a:r>
            <a:endParaRPr lang="fr-FR" sz="3600" b="1" dirty="0"/>
          </a:p>
        </p:txBody>
      </p:sp>
      <p:sp>
        <p:nvSpPr>
          <p:cNvPr id="34" name="Rectangle 33"/>
          <p:cNvSpPr/>
          <p:nvPr/>
        </p:nvSpPr>
        <p:spPr>
          <a:xfrm>
            <a:off x="4368167" y="2026453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B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132277" y="2057497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C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998837" y="2057497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D</a:t>
            </a:r>
            <a:endParaRPr lang="fr-FR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8372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74695"/>
            <a:ext cx="12192000" cy="1196752"/>
          </a:xfrm>
          <a:prstGeom prst="rect">
            <a:avLst/>
          </a:pr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785241" y="5825213"/>
            <a:ext cx="102090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Est- ce que cela augmenterez vos possibilités d’agir si je vous dis que …</a:t>
            </a:r>
          </a:p>
          <a:p>
            <a:pPr marL="342900" indent="-342900" algn="just">
              <a:buFontTx/>
              <a:buChar char="-"/>
            </a:pP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Est- ce que cette conversation a été utile pour vous? Est-ce que vous avez des questions? 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904326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Oval 31">
            <a:extLst>
              <a:ext uri="{FF2B5EF4-FFF2-40B4-BE49-F238E27FC236}">
                <a16:creationId xmlns:a16="http://schemas.microsoft.com/office/drawing/2014/main" xmlns="" id="{243BCD46-AF68-484E-BF38-80B743BE3EAD}"/>
              </a:ext>
            </a:extLst>
          </p:cNvPr>
          <p:cNvSpPr/>
          <p:nvPr/>
        </p:nvSpPr>
        <p:spPr>
          <a:xfrm>
            <a:off x="4759867" y="4049446"/>
            <a:ext cx="228376" cy="230526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Teardrop 17">
            <a:extLst>
              <a:ext uri="{FF2B5EF4-FFF2-40B4-BE49-F238E27FC236}">
                <a16:creationId xmlns:a16="http://schemas.microsoft.com/office/drawing/2014/main" xmlns="" id="{8456052E-FCCC-4327-8BDC-880A138FD1B1}"/>
              </a:ext>
            </a:extLst>
          </p:cNvPr>
          <p:cNvSpPr/>
          <p:nvPr/>
        </p:nvSpPr>
        <p:spPr>
          <a:xfrm rot="18900000">
            <a:off x="1059632" y="1945026"/>
            <a:ext cx="199475" cy="202609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xmlns="" id="{20081BC2-5479-41F5-A767-2D1D0F53F3DA}"/>
              </a:ext>
            </a:extLst>
          </p:cNvPr>
          <p:cNvSpPr/>
          <p:nvPr/>
        </p:nvSpPr>
        <p:spPr>
          <a:xfrm>
            <a:off x="10792339" y="721375"/>
            <a:ext cx="1547578" cy="3820076"/>
          </a:xfrm>
          <a:custGeom>
            <a:avLst/>
            <a:gdLst>
              <a:gd name="connsiteX0" fmla="*/ 10001 w 1809750"/>
              <a:gd name="connsiteY0" fmla="*/ 4380249 h 4467225"/>
              <a:gd name="connsiteX1" fmla="*/ 33814 w 1809750"/>
              <a:gd name="connsiteY1" fmla="*/ 4357389 h 4467225"/>
              <a:gd name="connsiteX2" fmla="*/ 68104 w 1809750"/>
              <a:gd name="connsiteY2" fmla="*/ 4343101 h 4467225"/>
              <a:gd name="connsiteX3" fmla="*/ 128111 w 1809750"/>
              <a:gd name="connsiteY3" fmla="*/ 4262139 h 4467225"/>
              <a:gd name="connsiteX4" fmla="*/ 157639 w 1809750"/>
              <a:gd name="connsiteY4" fmla="*/ 4100214 h 4467225"/>
              <a:gd name="connsiteX5" fmla="*/ 220504 w 1809750"/>
              <a:gd name="connsiteY5" fmla="*/ 3863994 h 4467225"/>
              <a:gd name="connsiteX6" fmla="*/ 242411 w 1809750"/>
              <a:gd name="connsiteY6" fmla="*/ 3805891 h 4467225"/>
              <a:gd name="connsiteX7" fmla="*/ 268129 w 1809750"/>
              <a:gd name="connsiteY7" fmla="*/ 3699211 h 4467225"/>
              <a:gd name="connsiteX8" fmla="*/ 328136 w 1809750"/>
              <a:gd name="connsiteY8" fmla="*/ 3422034 h 4467225"/>
              <a:gd name="connsiteX9" fmla="*/ 327184 w 1809750"/>
              <a:gd name="connsiteY9" fmla="*/ 3396316 h 4467225"/>
              <a:gd name="connsiteX10" fmla="*/ 328136 w 1809750"/>
              <a:gd name="connsiteY10" fmla="*/ 3382029 h 4467225"/>
              <a:gd name="connsiteX11" fmla="*/ 370999 w 1809750"/>
              <a:gd name="connsiteY11" fmla="*/ 3260109 h 4467225"/>
              <a:gd name="connsiteX12" fmla="*/ 386239 w 1809750"/>
              <a:gd name="connsiteY12" fmla="*/ 3223914 h 4467225"/>
              <a:gd name="connsiteX13" fmla="*/ 406241 w 1809750"/>
              <a:gd name="connsiteY13" fmla="*/ 3121996 h 4467225"/>
              <a:gd name="connsiteX14" fmla="*/ 423386 w 1809750"/>
              <a:gd name="connsiteY14" fmla="*/ 3035319 h 4467225"/>
              <a:gd name="connsiteX15" fmla="*/ 434816 w 1809750"/>
              <a:gd name="connsiteY15" fmla="*/ 2983884 h 4467225"/>
              <a:gd name="connsiteX16" fmla="*/ 461486 w 1809750"/>
              <a:gd name="connsiteY16" fmla="*/ 2818149 h 4467225"/>
              <a:gd name="connsiteX17" fmla="*/ 471011 w 1809750"/>
              <a:gd name="connsiteY17" fmla="*/ 2784811 h 4467225"/>
              <a:gd name="connsiteX18" fmla="*/ 476726 w 1809750"/>
              <a:gd name="connsiteY18" fmla="*/ 2732424 h 4467225"/>
              <a:gd name="connsiteX19" fmla="*/ 495776 w 1809750"/>
              <a:gd name="connsiteY19" fmla="*/ 2643841 h 4467225"/>
              <a:gd name="connsiteX20" fmla="*/ 503396 w 1809750"/>
              <a:gd name="connsiteY20" fmla="*/ 2624791 h 4467225"/>
              <a:gd name="connsiteX21" fmla="*/ 504349 w 1809750"/>
              <a:gd name="connsiteY21" fmla="*/ 2537161 h 4467225"/>
              <a:gd name="connsiteX22" fmla="*/ 511016 w 1809750"/>
              <a:gd name="connsiteY22" fmla="*/ 2502871 h 4467225"/>
              <a:gd name="connsiteX23" fmla="*/ 538639 w 1809750"/>
              <a:gd name="connsiteY23" fmla="*/ 2290464 h 4467225"/>
              <a:gd name="connsiteX24" fmla="*/ 539591 w 1809750"/>
              <a:gd name="connsiteY24" fmla="*/ 2259984 h 4467225"/>
              <a:gd name="connsiteX25" fmla="*/ 559594 w 1809750"/>
              <a:gd name="connsiteY25" fmla="*/ 2226646 h 4467225"/>
              <a:gd name="connsiteX26" fmla="*/ 558641 w 1809750"/>
              <a:gd name="connsiteY26" fmla="*/ 2183784 h 4467225"/>
              <a:gd name="connsiteX27" fmla="*/ 561499 w 1809750"/>
              <a:gd name="connsiteY27" fmla="*/ 2168544 h 4467225"/>
              <a:gd name="connsiteX28" fmla="*/ 554831 w 1809750"/>
              <a:gd name="connsiteY28" fmla="*/ 2102821 h 4467225"/>
              <a:gd name="connsiteX29" fmla="*/ 529114 w 1809750"/>
              <a:gd name="connsiteY29" fmla="*/ 2085676 h 4467225"/>
              <a:gd name="connsiteX30" fmla="*/ 493871 w 1809750"/>
              <a:gd name="connsiteY30" fmla="*/ 2092344 h 4467225"/>
              <a:gd name="connsiteX31" fmla="*/ 492919 w 1809750"/>
              <a:gd name="connsiteY31" fmla="*/ 2084724 h 4467225"/>
              <a:gd name="connsiteX32" fmla="*/ 520541 w 1809750"/>
              <a:gd name="connsiteY32" fmla="*/ 2079961 h 4467225"/>
              <a:gd name="connsiteX33" fmla="*/ 520541 w 1809750"/>
              <a:gd name="connsiteY33" fmla="*/ 2075199 h 4467225"/>
              <a:gd name="connsiteX34" fmla="*/ 474821 w 1809750"/>
              <a:gd name="connsiteY34" fmla="*/ 2063769 h 4467225"/>
              <a:gd name="connsiteX35" fmla="*/ 488156 w 1809750"/>
              <a:gd name="connsiteY35" fmla="*/ 2009476 h 4467225"/>
              <a:gd name="connsiteX36" fmla="*/ 579596 w 1809750"/>
              <a:gd name="connsiteY36" fmla="*/ 1892319 h 4467225"/>
              <a:gd name="connsiteX37" fmla="*/ 533876 w 1809750"/>
              <a:gd name="connsiteY37" fmla="*/ 1886604 h 4467225"/>
              <a:gd name="connsiteX38" fmla="*/ 513874 w 1809750"/>
              <a:gd name="connsiteY38" fmla="*/ 1897081 h 4467225"/>
              <a:gd name="connsiteX39" fmla="*/ 461486 w 1809750"/>
              <a:gd name="connsiteY39" fmla="*/ 1948516 h 4467225"/>
              <a:gd name="connsiteX40" fmla="*/ 420529 w 1809750"/>
              <a:gd name="connsiteY40" fmla="*/ 2017096 h 4467225"/>
              <a:gd name="connsiteX41" fmla="*/ 432911 w 1809750"/>
              <a:gd name="connsiteY41" fmla="*/ 2049481 h 4467225"/>
              <a:gd name="connsiteX42" fmla="*/ 444341 w 1809750"/>
              <a:gd name="connsiteY42" fmla="*/ 2054244 h 4467225"/>
              <a:gd name="connsiteX43" fmla="*/ 410051 w 1809750"/>
              <a:gd name="connsiteY43" fmla="*/ 2059959 h 4467225"/>
              <a:gd name="connsiteX44" fmla="*/ 412909 w 1809750"/>
              <a:gd name="connsiteY44" fmla="*/ 2079961 h 4467225"/>
              <a:gd name="connsiteX45" fmla="*/ 409099 w 1809750"/>
              <a:gd name="connsiteY45" fmla="*/ 2084724 h 4467225"/>
              <a:gd name="connsiteX46" fmla="*/ 387191 w 1809750"/>
              <a:gd name="connsiteY46" fmla="*/ 2069484 h 4467225"/>
              <a:gd name="connsiteX47" fmla="*/ 366236 w 1809750"/>
              <a:gd name="connsiteY47" fmla="*/ 2029479 h 4467225"/>
              <a:gd name="connsiteX48" fmla="*/ 348139 w 1809750"/>
              <a:gd name="connsiteY48" fmla="*/ 2004714 h 4467225"/>
              <a:gd name="connsiteX49" fmla="*/ 322421 w 1809750"/>
              <a:gd name="connsiteY49" fmla="*/ 1957089 h 4467225"/>
              <a:gd name="connsiteX50" fmla="*/ 289084 w 1809750"/>
              <a:gd name="connsiteY50" fmla="*/ 1910416 h 4467225"/>
              <a:gd name="connsiteX51" fmla="*/ 259556 w 1809750"/>
              <a:gd name="connsiteY51" fmla="*/ 1877079 h 4467225"/>
              <a:gd name="connsiteX52" fmla="*/ 264319 w 1809750"/>
              <a:gd name="connsiteY52" fmla="*/ 1872316 h 4467225"/>
              <a:gd name="connsiteX53" fmla="*/ 278606 w 1809750"/>
              <a:gd name="connsiteY53" fmla="*/ 1881841 h 4467225"/>
              <a:gd name="connsiteX54" fmla="*/ 149066 w 1809750"/>
              <a:gd name="connsiteY54" fmla="*/ 1581804 h 4467225"/>
              <a:gd name="connsiteX55" fmla="*/ 109061 w 1809750"/>
              <a:gd name="connsiteY55" fmla="*/ 1461789 h 4467225"/>
              <a:gd name="connsiteX56" fmla="*/ 106204 w 1809750"/>
              <a:gd name="connsiteY56" fmla="*/ 1429404 h 4467225"/>
              <a:gd name="connsiteX57" fmla="*/ 111919 w 1809750"/>
              <a:gd name="connsiteY57" fmla="*/ 1353204 h 4467225"/>
              <a:gd name="connsiteX58" fmla="*/ 133826 w 1809750"/>
              <a:gd name="connsiteY58" fmla="*/ 1303674 h 4467225"/>
              <a:gd name="connsiteX59" fmla="*/ 206216 w 1809750"/>
              <a:gd name="connsiteY59" fmla="*/ 1160799 h 4467225"/>
              <a:gd name="connsiteX60" fmla="*/ 220504 w 1809750"/>
              <a:gd name="connsiteY60" fmla="*/ 1133176 h 4467225"/>
              <a:gd name="connsiteX61" fmla="*/ 246221 w 1809750"/>
              <a:gd name="connsiteY61" fmla="*/ 1089361 h 4467225"/>
              <a:gd name="connsiteX62" fmla="*/ 299561 w 1809750"/>
              <a:gd name="connsiteY62" fmla="*/ 986491 h 4467225"/>
              <a:gd name="connsiteX63" fmla="*/ 347186 w 1809750"/>
              <a:gd name="connsiteY63" fmla="*/ 891241 h 4467225"/>
              <a:gd name="connsiteX64" fmla="*/ 365284 w 1809750"/>
              <a:gd name="connsiteY64" fmla="*/ 840759 h 4467225"/>
              <a:gd name="connsiteX65" fmla="*/ 372904 w 1809750"/>
              <a:gd name="connsiteY65" fmla="*/ 817899 h 4467225"/>
              <a:gd name="connsiteX66" fmla="*/ 407194 w 1809750"/>
              <a:gd name="connsiteY66" fmla="*/ 750271 h 4467225"/>
              <a:gd name="connsiteX67" fmla="*/ 456724 w 1809750"/>
              <a:gd name="connsiteY67" fmla="*/ 719791 h 4467225"/>
              <a:gd name="connsiteX68" fmla="*/ 571024 w 1809750"/>
              <a:gd name="connsiteY68" fmla="*/ 684549 h 4467225"/>
              <a:gd name="connsiteX69" fmla="*/ 671036 w 1809750"/>
              <a:gd name="connsiteY69" fmla="*/ 632161 h 4467225"/>
              <a:gd name="connsiteX70" fmla="*/ 683419 w 1809750"/>
              <a:gd name="connsiteY70" fmla="*/ 614064 h 4467225"/>
              <a:gd name="connsiteX71" fmla="*/ 693896 w 1809750"/>
              <a:gd name="connsiteY71" fmla="*/ 548341 h 4467225"/>
              <a:gd name="connsiteX72" fmla="*/ 699611 w 1809750"/>
              <a:gd name="connsiteY72" fmla="*/ 438804 h 4467225"/>
              <a:gd name="connsiteX73" fmla="*/ 694849 w 1809750"/>
              <a:gd name="connsiteY73" fmla="*/ 383559 h 4467225"/>
              <a:gd name="connsiteX74" fmla="*/ 717709 w 1809750"/>
              <a:gd name="connsiteY74" fmla="*/ 281641 h 4467225"/>
              <a:gd name="connsiteX75" fmla="*/ 747236 w 1809750"/>
              <a:gd name="connsiteY75" fmla="*/ 187344 h 4467225"/>
              <a:gd name="connsiteX76" fmla="*/ 762476 w 1809750"/>
              <a:gd name="connsiteY76" fmla="*/ 163531 h 4467225"/>
              <a:gd name="connsiteX77" fmla="*/ 824389 w 1809750"/>
              <a:gd name="connsiteY77" fmla="*/ 91141 h 4467225"/>
              <a:gd name="connsiteX78" fmla="*/ 857726 w 1809750"/>
              <a:gd name="connsiteY78" fmla="*/ 42564 h 4467225"/>
              <a:gd name="connsiteX79" fmla="*/ 879634 w 1809750"/>
              <a:gd name="connsiteY79" fmla="*/ 35896 h 4467225"/>
              <a:gd name="connsiteX80" fmla="*/ 904399 w 1809750"/>
              <a:gd name="connsiteY80" fmla="*/ 30181 h 4467225"/>
              <a:gd name="connsiteX81" fmla="*/ 982504 w 1809750"/>
              <a:gd name="connsiteY81" fmla="*/ 11131 h 4467225"/>
              <a:gd name="connsiteX82" fmla="*/ 1059656 w 1809750"/>
              <a:gd name="connsiteY82" fmla="*/ 31134 h 4467225"/>
              <a:gd name="connsiteX83" fmla="*/ 1208246 w 1809750"/>
              <a:gd name="connsiteY83" fmla="*/ 231159 h 4467225"/>
              <a:gd name="connsiteX84" fmla="*/ 1225391 w 1809750"/>
              <a:gd name="connsiteY84" fmla="*/ 466426 h 4467225"/>
              <a:gd name="connsiteX85" fmla="*/ 1224439 w 1809750"/>
              <a:gd name="connsiteY85" fmla="*/ 476904 h 4467225"/>
              <a:gd name="connsiteX86" fmla="*/ 1233011 w 1809750"/>
              <a:gd name="connsiteY86" fmla="*/ 670261 h 4467225"/>
              <a:gd name="connsiteX87" fmla="*/ 1278731 w 1809750"/>
              <a:gd name="connsiteY87" fmla="*/ 721696 h 4467225"/>
              <a:gd name="connsiteX88" fmla="*/ 1348264 w 1809750"/>
              <a:gd name="connsiteY88" fmla="*/ 732174 h 4467225"/>
              <a:gd name="connsiteX89" fmla="*/ 1381601 w 1809750"/>
              <a:gd name="connsiteY89" fmla="*/ 755986 h 4467225"/>
              <a:gd name="connsiteX90" fmla="*/ 1409224 w 1809750"/>
              <a:gd name="connsiteY90" fmla="*/ 801706 h 4467225"/>
              <a:gd name="connsiteX91" fmla="*/ 1417796 w 1809750"/>
              <a:gd name="connsiteY91" fmla="*/ 820756 h 4467225"/>
              <a:gd name="connsiteX92" fmla="*/ 1447324 w 1809750"/>
              <a:gd name="connsiteY92" fmla="*/ 879811 h 4467225"/>
              <a:gd name="connsiteX93" fmla="*/ 1549241 w 1809750"/>
              <a:gd name="connsiteY93" fmla="*/ 1010304 h 4467225"/>
              <a:gd name="connsiteX94" fmla="*/ 1579721 w 1809750"/>
              <a:gd name="connsiteY94" fmla="*/ 1043641 h 4467225"/>
              <a:gd name="connsiteX95" fmla="*/ 1634014 w 1809750"/>
              <a:gd name="connsiteY95" fmla="*/ 1114126 h 4467225"/>
              <a:gd name="connsiteX96" fmla="*/ 1742599 w 1809750"/>
              <a:gd name="connsiteY96" fmla="*/ 1255096 h 4467225"/>
              <a:gd name="connsiteX97" fmla="*/ 1774031 w 1809750"/>
              <a:gd name="connsiteY97" fmla="*/ 1312246 h 4467225"/>
              <a:gd name="connsiteX98" fmla="*/ 1797844 w 1809750"/>
              <a:gd name="connsiteY98" fmla="*/ 1354156 h 4467225"/>
              <a:gd name="connsiteX99" fmla="*/ 1806416 w 1809750"/>
              <a:gd name="connsiteY99" fmla="*/ 1372254 h 4467225"/>
              <a:gd name="connsiteX100" fmla="*/ 1801654 w 1809750"/>
              <a:gd name="connsiteY100" fmla="*/ 1457026 h 4467225"/>
              <a:gd name="connsiteX101" fmla="*/ 1762601 w 1809750"/>
              <a:gd name="connsiteY101" fmla="*/ 1607521 h 4467225"/>
              <a:gd name="connsiteX102" fmla="*/ 1740694 w 1809750"/>
              <a:gd name="connsiteY102" fmla="*/ 1665624 h 4467225"/>
              <a:gd name="connsiteX103" fmla="*/ 1700689 w 1809750"/>
              <a:gd name="connsiteY103" fmla="*/ 1787544 h 4467225"/>
              <a:gd name="connsiteX104" fmla="*/ 1698784 w 1809750"/>
              <a:gd name="connsiteY104" fmla="*/ 1793259 h 4467225"/>
              <a:gd name="connsiteX105" fmla="*/ 1686401 w 1809750"/>
              <a:gd name="connsiteY105" fmla="*/ 1869459 h 4467225"/>
              <a:gd name="connsiteX106" fmla="*/ 1653064 w 1809750"/>
              <a:gd name="connsiteY106" fmla="*/ 1898034 h 4467225"/>
              <a:gd name="connsiteX107" fmla="*/ 1609249 w 1809750"/>
              <a:gd name="connsiteY107" fmla="*/ 2004714 h 4467225"/>
              <a:gd name="connsiteX108" fmla="*/ 1568291 w 1809750"/>
              <a:gd name="connsiteY108" fmla="*/ 2011381 h 4467225"/>
              <a:gd name="connsiteX109" fmla="*/ 1535906 w 1809750"/>
              <a:gd name="connsiteY109" fmla="*/ 1998046 h 4467225"/>
              <a:gd name="connsiteX110" fmla="*/ 1582579 w 1809750"/>
              <a:gd name="connsiteY110" fmla="*/ 1964709 h 4467225"/>
              <a:gd name="connsiteX111" fmla="*/ 1499711 w 1809750"/>
              <a:gd name="connsiteY111" fmla="*/ 1878984 h 4467225"/>
              <a:gd name="connsiteX112" fmla="*/ 1486376 w 1809750"/>
              <a:gd name="connsiteY112" fmla="*/ 1865649 h 4467225"/>
              <a:gd name="connsiteX113" fmla="*/ 1426369 w 1809750"/>
              <a:gd name="connsiteY113" fmla="*/ 1834216 h 4467225"/>
              <a:gd name="connsiteX114" fmla="*/ 1479709 w 1809750"/>
              <a:gd name="connsiteY114" fmla="*/ 1908511 h 4467225"/>
              <a:gd name="connsiteX115" fmla="*/ 1511141 w 1809750"/>
              <a:gd name="connsiteY115" fmla="*/ 1983759 h 4467225"/>
              <a:gd name="connsiteX116" fmla="*/ 1507331 w 1809750"/>
              <a:gd name="connsiteY116" fmla="*/ 2011381 h 4467225"/>
              <a:gd name="connsiteX117" fmla="*/ 1484471 w 1809750"/>
              <a:gd name="connsiteY117" fmla="*/ 2006619 h 4467225"/>
              <a:gd name="connsiteX118" fmla="*/ 1446371 w 1809750"/>
              <a:gd name="connsiteY118" fmla="*/ 2034241 h 4467225"/>
              <a:gd name="connsiteX119" fmla="*/ 1463516 w 1809750"/>
              <a:gd name="connsiteY119" fmla="*/ 2120919 h 4467225"/>
              <a:gd name="connsiteX120" fmla="*/ 1468279 w 1809750"/>
              <a:gd name="connsiteY120" fmla="*/ 2202834 h 4467225"/>
              <a:gd name="connsiteX121" fmla="*/ 1472089 w 1809750"/>
              <a:gd name="connsiteY121" fmla="*/ 2251411 h 4467225"/>
              <a:gd name="connsiteX122" fmla="*/ 1468279 w 1809750"/>
              <a:gd name="connsiteY122" fmla="*/ 2393334 h 4467225"/>
              <a:gd name="connsiteX123" fmla="*/ 1453991 w 1809750"/>
              <a:gd name="connsiteY123" fmla="*/ 2605741 h 4467225"/>
              <a:gd name="connsiteX124" fmla="*/ 1438751 w 1809750"/>
              <a:gd name="connsiteY124" fmla="*/ 2816244 h 4467225"/>
              <a:gd name="connsiteX125" fmla="*/ 1432084 w 1809750"/>
              <a:gd name="connsiteY125" fmla="*/ 2962929 h 4467225"/>
              <a:gd name="connsiteX126" fmla="*/ 1424464 w 1809750"/>
              <a:gd name="connsiteY126" fmla="*/ 3218199 h 4467225"/>
              <a:gd name="connsiteX127" fmla="*/ 1418749 w 1809750"/>
              <a:gd name="connsiteY127" fmla="*/ 3379171 h 4467225"/>
              <a:gd name="connsiteX128" fmla="*/ 1428274 w 1809750"/>
              <a:gd name="connsiteY128" fmla="*/ 3838276 h 4467225"/>
              <a:gd name="connsiteX129" fmla="*/ 1414939 w 1809750"/>
              <a:gd name="connsiteY129" fmla="*/ 4017346 h 4467225"/>
              <a:gd name="connsiteX130" fmla="*/ 1406366 w 1809750"/>
              <a:gd name="connsiteY130" fmla="*/ 4130694 h 4467225"/>
              <a:gd name="connsiteX131" fmla="*/ 1394936 w 1809750"/>
              <a:gd name="connsiteY131" fmla="*/ 4244041 h 4467225"/>
              <a:gd name="connsiteX132" fmla="*/ 1393031 w 1809750"/>
              <a:gd name="connsiteY132" fmla="*/ 4272616 h 4467225"/>
              <a:gd name="connsiteX133" fmla="*/ 1384459 w 1809750"/>
              <a:gd name="connsiteY133" fmla="*/ 4389774 h 4467225"/>
              <a:gd name="connsiteX134" fmla="*/ 1368266 w 1809750"/>
              <a:gd name="connsiteY134" fmla="*/ 4402156 h 4467225"/>
              <a:gd name="connsiteX135" fmla="*/ 1309211 w 1809750"/>
              <a:gd name="connsiteY135" fmla="*/ 4403109 h 4467225"/>
              <a:gd name="connsiteX136" fmla="*/ 1240631 w 1809750"/>
              <a:gd name="connsiteY136" fmla="*/ 4461211 h 4467225"/>
              <a:gd name="connsiteX137" fmla="*/ 1121569 w 1809750"/>
              <a:gd name="connsiteY137" fmla="*/ 4468831 h 4467225"/>
              <a:gd name="connsiteX138" fmla="*/ 1091089 w 1809750"/>
              <a:gd name="connsiteY138" fmla="*/ 4445971 h 4467225"/>
              <a:gd name="connsiteX139" fmla="*/ 1068229 w 1809750"/>
              <a:gd name="connsiteY139" fmla="*/ 4360246 h 4467225"/>
              <a:gd name="connsiteX140" fmla="*/ 1052989 w 1809750"/>
              <a:gd name="connsiteY140" fmla="*/ 4259281 h 4467225"/>
              <a:gd name="connsiteX141" fmla="*/ 1070134 w 1809750"/>
              <a:gd name="connsiteY141" fmla="*/ 4195464 h 4467225"/>
              <a:gd name="connsiteX142" fmla="*/ 1084421 w 1809750"/>
              <a:gd name="connsiteY142" fmla="*/ 4105929 h 4467225"/>
              <a:gd name="connsiteX143" fmla="*/ 1085374 w 1809750"/>
              <a:gd name="connsiteY143" fmla="*/ 3964959 h 4467225"/>
              <a:gd name="connsiteX144" fmla="*/ 1090136 w 1809750"/>
              <a:gd name="connsiteY144" fmla="*/ 3763981 h 4467225"/>
              <a:gd name="connsiteX145" fmla="*/ 1090136 w 1809750"/>
              <a:gd name="connsiteY145" fmla="*/ 3575386 h 4467225"/>
              <a:gd name="connsiteX146" fmla="*/ 1091089 w 1809750"/>
              <a:gd name="connsiteY146" fmla="*/ 3440131 h 4467225"/>
              <a:gd name="connsiteX147" fmla="*/ 1084421 w 1809750"/>
              <a:gd name="connsiteY147" fmla="*/ 3398221 h 4467225"/>
              <a:gd name="connsiteX148" fmla="*/ 1083469 w 1809750"/>
              <a:gd name="connsiteY148" fmla="*/ 3383934 h 4467225"/>
              <a:gd name="connsiteX149" fmla="*/ 1088231 w 1809750"/>
              <a:gd name="connsiteY149" fmla="*/ 3122949 h 4467225"/>
              <a:gd name="connsiteX150" fmla="*/ 1075849 w 1809750"/>
              <a:gd name="connsiteY150" fmla="*/ 2908636 h 4467225"/>
              <a:gd name="connsiteX151" fmla="*/ 1047274 w 1809750"/>
              <a:gd name="connsiteY151" fmla="*/ 2654319 h 4467225"/>
              <a:gd name="connsiteX152" fmla="*/ 1026319 w 1809750"/>
              <a:gd name="connsiteY152" fmla="*/ 2539066 h 4467225"/>
              <a:gd name="connsiteX153" fmla="*/ 1023461 w 1809750"/>
              <a:gd name="connsiteY153" fmla="*/ 2510491 h 4467225"/>
              <a:gd name="connsiteX154" fmla="*/ 1015841 w 1809750"/>
              <a:gd name="connsiteY154" fmla="*/ 2488584 h 4467225"/>
              <a:gd name="connsiteX155" fmla="*/ 1009174 w 1809750"/>
              <a:gd name="connsiteY155" fmla="*/ 2457151 h 4467225"/>
              <a:gd name="connsiteX156" fmla="*/ 1002506 w 1809750"/>
              <a:gd name="connsiteY156" fmla="*/ 2400001 h 4467225"/>
              <a:gd name="connsiteX157" fmla="*/ 977741 w 1809750"/>
              <a:gd name="connsiteY157" fmla="*/ 2420956 h 4467225"/>
              <a:gd name="connsiteX158" fmla="*/ 898684 w 1809750"/>
              <a:gd name="connsiteY158" fmla="*/ 2683846 h 4467225"/>
              <a:gd name="connsiteX159" fmla="*/ 799624 w 1809750"/>
              <a:gd name="connsiteY159" fmla="*/ 3000076 h 4467225"/>
              <a:gd name="connsiteX160" fmla="*/ 741521 w 1809750"/>
              <a:gd name="connsiteY160" fmla="*/ 3304876 h 4467225"/>
              <a:gd name="connsiteX161" fmla="*/ 736759 w 1809750"/>
              <a:gd name="connsiteY161" fmla="*/ 3384886 h 4467225"/>
              <a:gd name="connsiteX162" fmla="*/ 725329 w 1809750"/>
              <a:gd name="connsiteY162" fmla="*/ 3419176 h 4467225"/>
              <a:gd name="connsiteX163" fmla="*/ 705326 w 1809750"/>
              <a:gd name="connsiteY163" fmla="*/ 3529666 h 4467225"/>
              <a:gd name="connsiteX164" fmla="*/ 679609 w 1809750"/>
              <a:gd name="connsiteY164" fmla="*/ 3662064 h 4467225"/>
              <a:gd name="connsiteX165" fmla="*/ 654844 w 1809750"/>
              <a:gd name="connsiteY165" fmla="*/ 3813511 h 4467225"/>
              <a:gd name="connsiteX166" fmla="*/ 628174 w 1809750"/>
              <a:gd name="connsiteY166" fmla="*/ 3989724 h 4467225"/>
              <a:gd name="connsiteX167" fmla="*/ 611981 w 1809750"/>
              <a:gd name="connsiteY167" fmla="*/ 4096404 h 4467225"/>
              <a:gd name="connsiteX168" fmla="*/ 595789 w 1809750"/>
              <a:gd name="connsiteY168" fmla="*/ 4204989 h 4467225"/>
              <a:gd name="connsiteX169" fmla="*/ 572929 w 1809750"/>
              <a:gd name="connsiteY169" fmla="*/ 4360246 h 4467225"/>
              <a:gd name="connsiteX170" fmla="*/ 571976 w 1809750"/>
              <a:gd name="connsiteY170" fmla="*/ 4365961 h 4467225"/>
              <a:gd name="connsiteX171" fmla="*/ 536734 w 1809750"/>
              <a:gd name="connsiteY171" fmla="*/ 4398346 h 4467225"/>
              <a:gd name="connsiteX172" fmla="*/ 410051 w 1809750"/>
              <a:gd name="connsiteY172" fmla="*/ 4390726 h 4467225"/>
              <a:gd name="connsiteX173" fmla="*/ 377666 w 1809750"/>
              <a:gd name="connsiteY173" fmla="*/ 4404061 h 4467225"/>
              <a:gd name="connsiteX174" fmla="*/ 359569 w 1809750"/>
              <a:gd name="connsiteY174" fmla="*/ 4412634 h 4467225"/>
              <a:gd name="connsiteX175" fmla="*/ 343376 w 1809750"/>
              <a:gd name="connsiteY175" fmla="*/ 4397394 h 4467225"/>
              <a:gd name="connsiteX176" fmla="*/ 319564 w 1809750"/>
              <a:gd name="connsiteY176" fmla="*/ 4374534 h 4467225"/>
              <a:gd name="connsiteX177" fmla="*/ 301466 w 1809750"/>
              <a:gd name="connsiteY177" fmla="*/ 4369771 h 4467225"/>
              <a:gd name="connsiteX178" fmla="*/ 276701 w 1809750"/>
              <a:gd name="connsiteY178" fmla="*/ 4385011 h 4467225"/>
              <a:gd name="connsiteX179" fmla="*/ 198596 w 1809750"/>
              <a:gd name="connsiteY179" fmla="*/ 4448829 h 4467225"/>
              <a:gd name="connsiteX180" fmla="*/ 78581 w 1809750"/>
              <a:gd name="connsiteY180" fmla="*/ 4447876 h 4467225"/>
              <a:gd name="connsiteX181" fmla="*/ 7144 w 1809750"/>
              <a:gd name="connsiteY181" fmla="*/ 4419301 h 4467225"/>
              <a:gd name="connsiteX182" fmla="*/ 10001 w 1809750"/>
              <a:gd name="connsiteY182" fmla="*/ 4380249 h 4467225"/>
              <a:gd name="connsiteX183" fmla="*/ 705326 w 1809750"/>
              <a:gd name="connsiteY183" fmla="*/ 762654 h 4467225"/>
              <a:gd name="connsiteX184" fmla="*/ 719614 w 1809750"/>
              <a:gd name="connsiteY184" fmla="*/ 792181 h 4467225"/>
              <a:gd name="connsiteX185" fmla="*/ 739616 w 1809750"/>
              <a:gd name="connsiteY185" fmla="*/ 840759 h 4467225"/>
              <a:gd name="connsiteX186" fmla="*/ 752951 w 1809750"/>
              <a:gd name="connsiteY186" fmla="*/ 867429 h 4467225"/>
              <a:gd name="connsiteX187" fmla="*/ 760571 w 1809750"/>
              <a:gd name="connsiteY187" fmla="*/ 945534 h 4467225"/>
              <a:gd name="connsiteX188" fmla="*/ 775811 w 1809750"/>
              <a:gd name="connsiteY188" fmla="*/ 1109364 h 4467225"/>
              <a:gd name="connsiteX189" fmla="*/ 866299 w 1809750"/>
              <a:gd name="connsiteY189" fmla="*/ 1383684 h 4467225"/>
              <a:gd name="connsiteX190" fmla="*/ 890111 w 1809750"/>
              <a:gd name="connsiteY190" fmla="*/ 1427499 h 4467225"/>
              <a:gd name="connsiteX191" fmla="*/ 914876 w 1809750"/>
              <a:gd name="connsiteY191" fmla="*/ 1369396 h 4467225"/>
              <a:gd name="connsiteX192" fmla="*/ 1006316 w 1809750"/>
              <a:gd name="connsiteY192" fmla="*/ 1135081 h 4467225"/>
              <a:gd name="connsiteX193" fmla="*/ 1058704 w 1809750"/>
              <a:gd name="connsiteY193" fmla="*/ 1014114 h 4467225"/>
              <a:gd name="connsiteX194" fmla="*/ 1060609 w 1809750"/>
              <a:gd name="connsiteY194" fmla="*/ 974109 h 4467225"/>
              <a:gd name="connsiteX195" fmla="*/ 1052989 w 1809750"/>
              <a:gd name="connsiteY195" fmla="*/ 881716 h 4467225"/>
              <a:gd name="connsiteX196" fmla="*/ 1063466 w 1809750"/>
              <a:gd name="connsiteY196" fmla="*/ 863619 h 4467225"/>
              <a:gd name="connsiteX197" fmla="*/ 1126331 w 1809750"/>
              <a:gd name="connsiteY197" fmla="*/ 804564 h 4467225"/>
              <a:gd name="connsiteX198" fmla="*/ 1206341 w 1809750"/>
              <a:gd name="connsiteY198" fmla="*/ 850284 h 4467225"/>
              <a:gd name="connsiteX199" fmla="*/ 1067276 w 1809750"/>
              <a:gd name="connsiteY199" fmla="*/ 633114 h 4467225"/>
              <a:gd name="connsiteX200" fmla="*/ 1049179 w 1809750"/>
              <a:gd name="connsiteY200" fmla="*/ 710266 h 4467225"/>
              <a:gd name="connsiteX201" fmla="*/ 1040606 w 1809750"/>
              <a:gd name="connsiteY201" fmla="*/ 776941 h 4467225"/>
              <a:gd name="connsiteX202" fmla="*/ 1030129 w 1809750"/>
              <a:gd name="connsiteY202" fmla="*/ 814089 h 4467225"/>
              <a:gd name="connsiteX203" fmla="*/ 997744 w 1809750"/>
              <a:gd name="connsiteY203" fmla="*/ 848379 h 4467225"/>
              <a:gd name="connsiteX204" fmla="*/ 904399 w 1809750"/>
              <a:gd name="connsiteY204" fmla="*/ 990301 h 4467225"/>
              <a:gd name="connsiteX205" fmla="*/ 897731 w 1809750"/>
              <a:gd name="connsiteY205" fmla="*/ 993159 h 4467225"/>
              <a:gd name="connsiteX206" fmla="*/ 878681 w 1809750"/>
              <a:gd name="connsiteY206" fmla="*/ 936009 h 4467225"/>
              <a:gd name="connsiteX207" fmla="*/ 818674 w 1809750"/>
              <a:gd name="connsiteY207" fmla="*/ 856951 h 4467225"/>
              <a:gd name="connsiteX208" fmla="*/ 780574 w 1809750"/>
              <a:gd name="connsiteY208" fmla="*/ 843616 h 4467225"/>
              <a:gd name="connsiteX209" fmla="*/ 797719 w 1809750"/>
              <a:gd name="connsiteY209" fmla="*/ 592156 h 4467225"/>
              <a:gd name="connsiteX210" fmla="*/ 634841 w 1809750"/>
              <a:gd name="connsiteY210" fmla="*/ 825519 h 4467225"/>
              <a:gd name="connsiteX211" fmla="*/ 705326 w 1809750"/>
              <a:gd name="connsiteY211" fmla="*/ 762654 h 4467225"/>
              <a:gd name="connsiteX212" fmla="*/ 1273969 w 1809750"/>
              <a:gd name="connsiteY212" fmla="*/ 1329391 h 4467225"/>
              <a:gd name="connsiteX213" fmla="*/ 1280636 w 1809750"/>
              <a:gd name="connsiteY213" fmla="*/ 1357014 h 4467225"/>
              <a:gd name="connsiteX214" fmla="*/ 1294924 w 1809750"/>
              <a:gd name="connsiteY214" fmla="*/ 1423689 h 4467225"/>
              <a:gd name="connsiteX215" fmla="*/ 1315879 w 1809750"/>
              <a:gd name="connsiteY215" fmla="*/ 1556086 h 4467225"/>
              <a:gd name="connsiteX216" fmla="*/ 1337786 w 1809750"/>
              <a:gd name="connsiteY216" fmla="*/ 1669434 h 4467225"/>
              <a:gd name="connsiteX217" fmla="*/ 1370171 w 1809750"/>
              <a:gd name="connsiteY217" fmla="*/ 1777066 h 4467225"/>
              <a:gd name="connsiteX218" fmla="*/ 1441609 w 1809750"/>
              <a:gd name="connsiteY218" fmla="*/ 1820881 h 4467225"/>
              <a:gd name="connsiteX219" fmla="*/ 1473041 w 1809750"/>
              <a:gd name="connsiteY219" fmla="*/ 1796116 h 4467225"/>
              <a:gd name="connsiteX220" fmla="*/ 1516856 w 1809750"/>
              <a:gd name="connsiteY220" fmla="*/ 1700866 h 4467225"/>
              <a:gd name="connsiteX221" fmla="*/ 1537811 w 1809750"/>
              <a:gd name="connsiteY221" fmla="*/ 1671339 h 4467225"/>
              <a:gd name="connsiteX222" fmla="*/ 1547336 w 1809750"/>
              <a:gd name="connsiteY222" fmla="*/ 1614189 h 4467225"/>
              <a:gd name="connsiteX223" fmla="*/ 1568291 w 1809750"/>
              <a:gd name="connsiteY223" fmla="*/ 1573231 h 4467225"/>
              <a:gd name="connsiteX224" fmla="*/ 1575911 w 1809750"/>
              <a:gd name="connsiteY224" fmla="*/ 1558944 h 4467225"/>
              <a:gd name="connsiteX225" fmla="*/ 1582579 w 1809750"/>
              <a:gd name="connsiteY225" fmla="*/ 1450359 h 4467225"/>
              <a:gd name="connsiteX226" fmla="*/ 1577816 w 1809750"/>
              <a:gd name="connsiteY226" fmla="*/ 1436071 h 4467225"/>
              <a:gd name="connsiteX227" fmla="*/ 1470184 w 1809750"/>
              <a:gd name="connsiteY227" fmla="*/ 1317009 h 4467225"/>
              <a:gd name="connsiteX228" fmla="*/ 1383506 w 1809750"/>
              <a:gd name="connsiteY228" fmla="*/ 1220806 h 4467225"/>
              <a:gd name="connsiteX229" fmla="*/ 1353026 w 1809750"/>
              <a:gd name="connsiteY229" fmla="*/ 1221759 h 4467225"/>
              <a:gd name="connsiteX230" fmla="*/ 1280636 w 1809750"/>
              <a:gd name="connsiteY230" fmla="*/ 1315104 h 4467225"/>
              <a:gd name="connsiteX231" fmla="*/ 1273969 w 1809750"/>
              <a:gd name="connsiteY231" fmla="*/ 1329391 h 4467225"/>
              <a:gd name="connsiteX232" fmla="*/ 599599 w 1809750"/>
              <a:gd name="connsiteY232" fmla="*/ 1884699 h 4467225"/>
              <a:gd name="connsiteX233" fmla="*/ 604361 w 1809750"/>
              <a:gd name="connsiteY233" fmla="*/ 1880889 h 4467225"/>
              <a:gd name="connsiteX234" fmla="*/ 596741 w 1809750"/>
              <a:gd name="connsiteY234" fmla="*/ 1858029 h 4467225"/>
              <a:gd name="connsiteX235" fmla="*/ 581501 w 1809750"/>
              <a:gd name="connsiteY235" fmla="*/ 1721821 h 4467225"/>
              <a:gd name="connsiteX236" fmla="*/ 583406 w 1809750"/>
              <a:gd name="connsiteY236" fmla="*/ 1673244 h 4467225"/>
              <a:gd name="connsiteX237" fmla="*/ 558641 w 1809750"/>
              <a:gd name="connsiteY237" fmla="*/ 1591329 h 4467225"/>
              <a:gd name="connsiteX238" fmla="*/ 555784 w 1809750"/>
              <a:gd name="connsiteY238" fmla="*/ 1568469 h 4467225"/>
              <a:gd name="connsiteX239" fmla="*/ 531019 w 1809750"/>
              <a:gd name="connsiteY239" fmla="*/ 1421784 h 4467225"/>
              <a:gd name="connsiteX240" fmla="*/ 503396 w 1809750"/>
              <a:gd name="connsiteY240" fmla="*/ 1333201 h 4467225"/>
              <a:gd name="connsiteX241" fmla="*/ 484346 w 1809750"/>
              <a:gd name="connsiteY241" fmla="*/ 1236046 h 4467225"/>
              <a:gd name="connsiteX242" fmla="*/ 472916 w 1809750"/>
              <a:gd name="connsiteY242" fmla="*/ 1215091 h 4467225"/>
              <a:gd name="connsiteX243" fmla="*/ 451009 w 1809750"/>
              <a:gd name="connsiteY243" fmla="*/ 1228426 h 4467225"/>
              <a:gd name="connsiteX244" fmla="*/ 431959 w 1809750"/>
              <a:gd name="connsiteY244" fmla="*/ 1271289 h 4467225"/>
              <a:gd name="connsiteX245" fmla="*/ 375761 w 1809750"/>
              <a:gd name="connsiteY245" fmla="*/ 1361776 h 4467225"/>
              <a:gd name="connsiteX246" fmla="*/ 330994 w 1809750"/>
              <a:gd name="connsiteY246" fmla="*/ 1464646 h 4467225"/>
              <a:gd name="connsiteX247" fmla="*/ 333851 w 1809750"/>
              <a:gd name="connsiteY247" fmla="*/ 1471314 h 4467225"/>
              <a:gd name="connsiteX248" fmla="*/ 353854 w 1809750"/>
              <a:gd name="connsiteY248" fmla="*/ 1544656 h 4467225"/>
              <a:gd name="connsiteX249" fmla="*/ 361474 w 1809750"/>
              <a:gd name="connsiteY249" fmla="*/ 1568469 h 4467225"/>
              <a:gd name="connsiteX250" fmla="*/ 390049 w 1809750"/>
              <a:gd name="connsiteY250" fmla="*/ 1656099 h 4467225"/>
              <a:gd name="connsiteX251" fmla="*/ 395764 w 1809750"/>
              <a:gd name="connsiteY251" fmla="*/ 1677054 h 4467225"/>
              <a:gd name="connsiteX252" fmla="*/ 474821 w 1809750"/>
              <a:gd name="connsiteY252" fmla="*/ 1826596 h 4467225"/>
              <a:gd name="connsiteX253" fmla="*/ 507206 w 1809750"/>
              <a:gd name="connsiteY253" fmla="*/ 1858029 h 4467225"/>
              <a:gd name="connsiteX254" fmla="*/ 558641 w 1809750"/>
              <a:gd name="connsiteY254" fmla="*/ 1866601 h 4467225"/>
              <a:gd name="connsiteX255" fmla="*/ 573881 w 1809750"/>
              <a:gd name="connsiteY255" fmla="*/ 1872316 h 4467225"/>
              <a:gd name="connsiteX256" fmla="*/ 599599 w 1809750"/>
              <a:gd name="connsiteY256" fmla="*/ 1884699 h 4467225"/>
              <a:gd name="connsiteX257" fmla="*/ 930116 w 1809750"/>
              <a:gd name="connsiteY257" fmla="*/ 1638954 h 4467225"/>
              <a:gd name="connsiteX258" fmla="*/ 905351 w 1809750"/>
              <a:gd name="connsiteY258" fmla="*/ 1617046 h 4467225"/>
              <a:gd name="connsiteX259" fmla="*/ 880586 w 1809750"/>
              <a:gd name="connsiteY259" fmla="*/ 1644669 h 4467225"/>
              <a:gd name="connsiteX260" fmla="*/ 903446 w 1809750"/>
              <a:gd name="connsiteY260" fmla="*/ 1670386 h 4467225"/>
              <a:gd name="connsiteX261" fmla="*/ 930116 w 1809750"/>
              <a:gd name="connsiteY261" fmla="*/ 1638954 h 4467225"/>
              <a:gd name="connsiteX262" fmla="*/ 912019 w 1809750"/>
              <a:gd name="connsiteY262" fmla="*/ 1539894 h 4467225"/>
              <a:gd name="connsiteX263" fmla="*/ 889159 w 1809750"/>
              <a:gd name="connsiteY263" fmla="*/ 1510366 h 4467225"/>
              <a:gd name="connsiteX264" fmla="*/ 871061 w 1809750"/>
              <a:gd name="connsiteY264" fmla="*/ 1535131 h 4467225"/>
              <a:gd name="connsiteX265" fmla="*/ 892969 w 1809750"/>
              <a:gd name="connsiteY265" fmla="*/ 1563706 h 4467225"/>
              <a:gd name="connsiteX266" fmla="*/ 912019 w 1809750"/>
              <a:gd name="connsiteY266" fmla="*/ 1539894 h 4467225"/>
              <a:gd name="connsiteX267" fmla="*/ 918686 w 1809750"/>
              <a:gd name="connsiteY267" fmla="*/ 1769446 h 4467225"/>
              <a:gd name="connsiteX268" fmla="*/ 946309 w 1809750"/>
              <a:gd name="connsiteY268" fmla="*/ 1741824 h 4467225"/>
              <a:gd name="connsiteX269" fmla="*/ 926306 w 1809750"/>
              <a:gd name="connsiteY269" fmla="*/ 1718964 h 4467225"/>
              <a:gd name="connsiteX270" fmla="*/ 897731 w 1809750"/>
              <a:gd name="connsiteY270" fmla="*/ 1738014 h 4467225"/>
              <a:gd name="connsiteX271" fmla="*/ 918686 w 1809750"/>
              <a:gd name="connsiteY271" fmla="*/ 1769446 h 446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</a:cxnLst>
            <a:rect l="l" t="t" r="r" b="b"/>
            <a:pathLst>
              <a:path w="1809750" h="4467225">
                <a:moveTo>
                  <a:pt x="10001" y="4380249"/>
                </a:moveTo>
                <a:cubicBezTo>
                  <a:pt x="17621" y="4372629"/>
                  <a:pt x="25241" y="4363104"/>
                  <a:pt x="33814" y="4357389"/>
                </a:cubicBezTo>
                <a:cubicBezTo>
                  <a:pt x="44291" y="4350721"/>
                  <a:pt x="56674" y="4345959"/>
                  <a:pt x="68104" y="4343101"/>
                </a:cubicBezTo>
                <a:cubicBezTo>
                  <a:pt x="112871" y="4333576"/>
                  <a:pt x="125254" y="4304049"/>
                  <a:pt x="128111" y="4262139"/>
                </a:cubicBezTo>
                <a:cubicBezTo>
                  <a:pt x="131921" y="4206894"/>
                  <a:pt x="141446" y="4153554"/>
                  <a:pt x="157639" y="4100214"/>
                </a:cubicBezTo>
                <a:cubicBezTo>
                  <a:pt x="181451" y="4022109"/>
                  <a:pt x="199549" y="3943051"/>
                  <a:pt x="220504" y="3863994"/>
                </a:cubicBezTo>
                <a:cubicBezTo>
                  <a:pt x="226219" y="3843991"/>
                  <a:pt x="236696" y="3825894"/>
                  <a:pt x="242411" y="3805891"/>
                </a:cubicBezTo>
                <a:cubicBezTo>
                  <a:pt x="251936" y="3770649"/>
                  <a:pt x="260509" y="3735406"/>
                  <a:pt x="268129" y="3699211"/>
                </a:cubicBezTo>
                <a:cubicBezTo>
                  <a:pt x="288131" y="3606819"/>
                  <a:pt x="308134" y="3514426"/>
                  <a:pt x="328136" y="3422034"/>
                </a:cubicBezTo>
                <a:cubicBezTo>
                  <a:pt x="330041" y="3413461"/>
                  <a:pt x="328136" y="3404889"/>
                  <a:pt x="327184" y="3396316"/>
                </a:cubicBezTo>
                <a:cubicBezTo>
                  <a:pt x="327184" y="3391554"/>
                  <a:pt x="326231" y="3386791"/>
                  <a:pt x="328136" y="3382029"/>
                </a:cubicBezTo>
                <a:cubicBezTo>
                  <a:pt x="342424" y="3341071"/>
                  <a:pt x="356711" y="3300114"/>
                  <a:pt x="370999" y="3260109"/>
                </a:cubicBezTo>
                <a:cubicBezTo>
                  <a:pt x="375761" y="3247726"/>
                  <a:pt x="379571" y="3235344"/>
                  <a:pt x="386239" y="3223914"/>
                </a:cubicBezTo>
                <a:cubicBezTo>
                  <a:pt x="405289" y="3191529"/>
                  <a:pt x="408146" y="3157239"/>
                  <a:pt x="406241" y="3121996"/>
                </a:cubicBezTo>
                <a:cubicBezTo>
                  <a:pt x="404336" y="3091516"/>
                  <a:pt x="411956" y="3063894"/>
                  <a:pt x="423386" y="3035319"/>
                </a:cubicBezTo>
                <a:cubicBezTo>
                  <a:pt x="430054" y="3019126"/>
                  <a:pt x="431959" y="3001029"/>
                  <a:pt x="434816" y="2983884"/>
                </a:cubicBezTo>
                <a:cubicBezTo>
                  <a:pt x="444341" y="2928639"/>
                  <a:pt x="452914" y="2873394"/>
                  <a:pt x="461486" y="2818149"/>
                </a:cubicBezTo>
                <a:cubicBezTo>
                  <a:pt x="463391" y="2806719"/>
                  <a:pt x="469106" y="2796241"/>
                  <a:pt x="471011" y="2784811"/>
                </a:cubicBezTo>
                <a:cubicBezTo>
                  <a:pt x="473869" y="2767666"/>
                  <a:pt x="476726" y="2749569"/>
                  <a:pt x="476726" y="2732424"/>
                </a:cubicBezTo>
                <a:cubicBezTo>
                  <a:pt x="476726" y="2700991"/>
                  <a:pt x="472916" y="2670511"/>
                  <a:pt x="495776" y="2643841"/>
                </a:cubicBezTo>
                <a:cubicBezTo>
                  <a:pt x="500539" y="2639079"/>
                  <a:pt x="503396" y="2631459"/>
                  <a:pt x="503396" y="2624791"/>
                </a:cubicBezTo>
                <a:cubicBezTo>
                  <a:pt x="504349" y="2595264"/>
                  <a:pt x="503396" y="2566689"/>
                  <a:pt x="504349" y="2537161"/>
                </a:cubicBezTo>
                <a:cubicBezTo>
                  <a:pt x="504349" y="2525731"/>
                  <a:pt x="509111" y="2514301"/>
                  <a:pt x="511016" y="2502871"/>
                </a:cubicBezTo>
                <a:cubicBezTo>
                  <a:pt x="520541" y="2432386"/>
                  <a:pt x="530066" y="2360949"/>
                  <a:pt x="538639" y="2290464"/>
                </a:cubicBezTo>
                <a:cubicBezTo>
                  <a:pt x="539591" y="2279986"/>
                  <a:pt x="539591" y="2269509"/>
                  <a:pt x="539591" y="2259984"/>
                </a:cubicBezTo>
                <a:cubicBezTo>
                  <a:pt x="538639" y="2244744"/>
                  <a:pt x="540544" y="2232361"/>
                  <a:pt x="559594" y="2226646"/>
                </a:cubicBezTo>
                <a:cubicBezTo>
                  <a:pt x="547211" y="2211406"/>
                  <a:pt x="545306" y="2198071"/>
                  <a:pt x="558641" y="2183784"/>
                </a:cubicBezTo>
                <a:cubicBezTo>
                  <a:pt x="561499" y="2180926"/>
                  <a:pt x="562451" y="2173306"/>
                  <a:pt x="561499" y="2168544"/>
                </a:cubicBezTo>
                <a:cubicBezTo>
                  <a:pt x="559594" y="2146636"/>
                  <a:pt x="556736" y="2124729"/>
                  <a:pt x="554831" y="2102821"/>
                </a:cubicBezTo>
                <a:cubicBezTo>
                  <a:pt x="553879" y="2085676"/>
                  <a:pt x="546259" y="2080914"/>
                  <a:pt x="529114" y="2085676"/>
                </a:cubicBezTo>
                <a:cubicBezTo>
                  <a:pt x="517684" y="2088534"/>
                  <a:pt x="505301" y="2089486"/>
                  <a:pt x="493871" y="2092344"/>
                </a:cubicBezTo>
                <a:cubicBezTo>
                  <a:pt x="493871" y="2089486"/>
                  <a:pt x="492919" y="2086629"/>
                  <a:pt x="492919" y="2084724"/>
                </a:cubicBezTo>
                <a:cubicBezTo>
                  <a:pt x="502444" y="2082819"/>
                  <a:pt x="511016" y="2081866"/>
                  <a:pt x="520541" y="2079961"/>
                </a:cubicBezTo>
                <a:cubicBezTo>
                  <a:pt x="520541" y="2078056"/>
                  <a:pt x="520541" y="2077104"/>
                  <a:pt x="520541" y="2075199"/>
                </a:cubicBezTo>
                <a:cubicBezTo>
                  <a:pt x="507206" y="2072341"/>
                  <a:pt x="493871" y="2068531"/>
                  <a:pt x="474821" y="2063769"/>
                </a:cubicBezTo>
                <a:cubicBezTo>
                  <a:pt x="478631" y="2045671"/>
                  <a:pt x="479584" y="2025669"/>
                  <a:pt x="488156" y="2009476"/>
                </a:cubicBezTo>
                <a:cubicBezTo>
                  <a:pt x="511016" y="1964709"/>
                  <a:pt x="541496" y="1926609"/>
                  <a:pt x="579596" y="1892319"/>
                </a:cubicBezTo>
                <a:cubicBezTo>
                  <a:pt x="568166" y="1875174"/>
                  <a:pt x="551974" y="1874221"/>
                  <a:pt x="533876" y="1886604"/>
                </a:cubicBezTo>
                <a:cubicBezTo>
                  <a:pt x="527209" y="1890414"/>
                  <a:pt x="520541" y="1894224"/>
                  <a:pt x="513874" y="1897081"/>
                </a:cubicBezTo>
                <a:cubicBezTo>
                  <a:pt x="489109" y="1906606"/>
                  <a:pt x="471964" y="1922799"/>
                  <a:pt x="461486" y="1948516"/>
                </a:cubicBezTo>
                <a:cubicBezTo>
                  <a:pt x="451961" y="1973281"/>
                  <a:pt x="435769" y="1995189"/>
                  <a:pt x="420529" y="2017096"/>
                </a:cubicBezTo>
                <a:cubicBezTo>
                  <a:pt x="409099" y="2035194"/>
                  <a:pt x="413861" y="2044719"/>
                  <a:pt x="432911" y="2049481"/>
                </a:cubicBezTo>
                <a:cubicBezTo>
                  <a:pt x="434816" y="2050434"/>
                  <a:pt x="437674" y="2051386"/>
                  <a:pt x="444341" y="2054244"/>
                </a:cubicBezTo>
                <a:cubicBezTo>
                  <a:pt x="430054" y="2056149"/>
                  <a:pt x="420529" y="2058054"/>
                  <a:pt x="410051" y="2059959"/>
                </a:cubicBezTo>
                <a:cubicBezTo>
                  <a:pt x="411004" y="2067579"/>
                  <a:pt x="411956" y="2074246"/>
                  <a:pt x="412909" y="2079961"/>
                </a:cubicBezTo>
                <a:cubicBezTo>
                  <a:pt x="411956" y="2081866"/>
                  <a:pt x="410051" y="2082819"/>
                  <a:pt x="409099" y="2084724"/>
                </a:cubicBezTo>
                <a:cubicBezTo>
                  <a:pt x="401479" y="2079961"/>
                  <a:pt x="391954" y="2076151"/>
                  <a:pt x="387191" y="2069484"/>
                </a:cubicBezTo>
                <a:cubicBezTo>
                  <a:pt x="378619" y="2057101"/>
                  <a:pt x="373856" y="2042814"/>
                  <a:pt x="366236" y="2029479"/>
                </a:cubicBezTo>
                <a:cubicBezTo>
                  <a:pt x="361474" y="2020906"/>
                  <a:pt x="355759" y="2011381"/>
                  <a:pt x="348139" y="2004714"/>
                </a:cubicBezTo>
                <a:cubicBezTo>
                  <a:pt x="333851" y="1991379"/>
                  <a:pt x="322421" y="1980901"/>
                  <a:pt x="322421" y="1957089"/>
                </a:cubicBezTo>
                <a:cubicBezTo>
                  <a:pt x="322421" y="1940896"/>
                  <a:pt x="301466" y="1925656"/>
                  <a:pt x="289084" y="1910416"/>
                </a:cubicBezTo>
                <a:cubicBezTo>
                  <a:pt x="279559" y="1898986"/>
                  <a:pt x="270034" y="1887556"/>
                  <a:pt x="259556" y="1877079"/>
                </a:cubicBezTo>
                <a:cubicBezTo>
                  <a:pt x="261461" y="1875174"/>
                  <a:pt x="262414" y="1874221"/>
                  <a:pt x="264319" y="1872316"/>
                </a:cubicBezTo>
                <a:cubicBezTo>
                  <a:pt x="267176" y="1874221"/>
                  <a:pt x="270986" y="1877079"/>
                  <a:pt x="278606" y="1881841"/>
                </a:cubicBezTo>
                <a:cubicBezTo>
                  <a:pt x="219551" y="1784686"/>
                  <a:pt x="189071" y="1680864"/>
                  <a:pt x="149066" y="1581804"/>
                </a:cubicBezTo>
                <a:cubicBezTo>
                  <a:pt x="132874" y="1542751"/>
                  <a:pt x="121444" y="1502746"/>
                  <a:pt x="109061" y="1461789"/>
                </a:cubicBezTo>
                <a:cubicBezTo>
                  <a:pt x="106204" y="1451311"/>
                  <a:pt x="105251" y="1439881"/>
                  <a:pt x="106204" y="1429404"/>
                </a:cubicBezTo>
                <a:cubicBezTo>
                  <a:pt x="107156" y="1403686"/>
                  <a:pt x="107156" y="1377969"/>
                  <a:pt x="111919" y="1353204"/>
                </a:cubicBezTo>
                <a:cubicBezTo>
                  <a:pt x="115729" y="1336059"/>
                  <a:pt x="123349" y="1317009"/>
                  <a:pt x="133826" y="1303674"/>
                </a:cubicBezTo>
                <a:cubicBezTo>
                  <a:pt x="167164" y="1260811"/>
                  <a:pt x="190024" y="1213186"/>
                  <a:pt x="206216" y="1160799"/>
                </a:cubicBezTo>
                <a:cubicBezTo>
                  <a:pt x="209074" y="1151274"/>
                  <a:pt x="214789" y="1141749"/>
                  <a:pt x="220504" y="1133176"/>
                </a:cubicBezTo>
                <a:cubicBezTo>
                  <a:pt x="229076" y="1117936"/>
                  <a:pt x="238601" y="1104601"/>
                  <a:pt x="246221" y="1089361"/>
                </a:cubicBezTo>
                <a:cubicBezTo>
                  <a:pt x="264319" y="1055071"/>
                  <a:pt x="282416" y="1020781"/>
                  <a:pt x="299561" y="986491"/>
                </a:cubicBezTo>
                <a:cubicBezTo>
                  <a:pt x="315754" y="955059"/>
                  <a:pt x="330994" y="922674"/>
                  <a:pt x="347186" y="891241"/>
                </a:cubicBezTo>
                <a:cubicBezTo>
                  <a:pt x="355759" y="875049"/>
                  <a:pt x="368141" y="861714"/>
                  <a:pt x="365284" y="840759"/>
                </a:cubicBezTo>
                <a:cubicBezTo>
                  <a:pt x="364331" y="834091"/>
                  <a:pt x="369094" y="824566"/>
                  <a:pt x="372904" y="817899"/>
                </a:cubicBezTo>
                <a:cubicBezTo>
                  <a:pt x="384334" y="795039"/>
                  <a:pt x="396716" y="773131"/>
                  <a:pt x="407194" y="750271"/>
                </a:cubicBezTo>
                <a:cubicBezTo>
                  <a:pt x="416719" y="728364"/>
                  <a:pt x="437674" y="725506"/>
                  <a:pt x="456724" y="719791"/>
                </a:cubicBezTo>
                <a:cubicBezTo>
                  <a:pt x="494824" y="708361"/>
                  <a:pt x="534829" y="699789"/>
                  <a:pt x="571024" y="684549"/>
                </a:cubicBezTo>
                <a:cubicBezTo>
                  <a:pt x="606266" y="670261"/>
                  <a:pt x="638651" y="650259"/>
                  <a:pt x="671036" y="632161"/>
                </a:cubicBezTo>
                <a:cubicBezTo>
                  <a:pt x="676751" y="629304"/>
                  <a:pt x="681514" y="620731"/>
                  <a:pt x="683419" y="614064"/>
                </a:cubicBezTo>
                <a:cubicBezTo>
                  <a:pt x="688181" y="592156"/>
                  <a:pt x="691991" y="570249"/>
                  <a:pt x="693896" y="548341"/>
                </a:cubicBezTo>
                <a:cubicBezTo>
                  <a:pt x="696754" y="512146"/>
                  <a:pt x="698659" y="474999"/>
                  <a:pt x="699611" y="438804"/>
                </a:cubicBezTo>
                <a:cubicBezTo>
                  <a:pt x="699611" y="420706"/>
                  <a:pt x="691991" y="401656"/>
                  <a:pt x="694849" y="383559"/>
                </a:cubicBezTo>
                <a:cubicBezTo>
                  <a:pt x="699611" y="349269"/>
                  <a:pt x="708184" y="314979"/>
                  <a:pt x="717709" y="281641"/>
                </a:cubicBezTo>
                <a:cubicBezTo>
                  <a:pt x="726281" y="250209"/>
                  <a:pt x="736759" y="218776"/>
                  <a:pt x="747236" y="187344"/>
                </a:cubicBezTo>
                <a:cubicBezTo>
                  <a:pt x="750094" y="178771"/>
                  <a:pt x="756761" y="170198"/>
                  <a:pt x="762476" y="163531"/>
                </a:cubicBezTo>
                <a:cubicBezTo>
                  <a:pt x="783431" y="138766"/>
                  <a:pt x="804386" y="115906"/>
                  <a:pt x="824389" y="91141"/>
                </a:cubicBezTo>
                <a:cubicBezTo>
                  <a:pt x="836771" y="75901"/>
                  <a:pt x="845344" y="57804"/>
                  <a:pt x="857726" y="42564"/>
                </a:cubicBezTo>
                <a:cubicBezTo>
                  <a:pt x="861536" y="37801"/>
                  <a:pt x="872014" y="37801"/>
                  <a:pt x="879634" y="35896"/>
                </a:cubicBezTo>
                <a:cubicBezTo>
                  <a:pt x="888206" y="33991"/>
                  <a:pt x="899636" y="34943"/>
                  <a:pt x="904399" y="30181"/>
                </a:cubicBezTo>
                <a:cubicBezTo>
                  <a:pt x="927259" y="7321"/>
                  <a:pt x="952024" y="2558"/>
                  <a:pt x="982504" y="11131"/>
                </a:cubicBezTo>
                <a:cubicBezTo>
                  <a:pt x="1008221" y="18751"/>
                  <a:pt x="1033939" y="16846"/>
                  <a:pt x="1059656" y="31134"/>
                </a:cubicBezTo>
                <a:cubicBezTo>
                  <a:pt x="1139666" y="75901"/>
                  <a:pt x="1187291" y="146386"/>
                  <a:pt x="1208246" y="231159"/>
                </a:cubicBezTo>
                <a:cubicBezTo>
                  <a:pt x="1227296" y="307359"/>
                  <a:pt x="1229201" y="387369"/>
                  <a:pt x="1225391" y="466426"/>
                </a:cubicBezTo>
                <a:cubicBezTo>
                  <a:pt x="1225391" y="470236"/>
                  <a:pt x="1224439" y="473094"/>
                  <a:pt x="1224439" y="476904"/>
                </a:cubicBezTo>
                <a:cubicBezTo>
                  <a:pt x="1239679" y="540721"/>
                  <a:pt x="1229201" y="605491"/>
                  <a:pt x="1233011" y="670261"/>
                </a:cubicBezTo>
                <a:cubicBezTo>
                  <a:pt x="1234916" y="715029"/>
                  <a:pt x="1238726" y="713124"/>
                  <a:pt x="1278731" y="721696"/>
                </a:cubicBezTo>
                <a:cubicBezTo>
                  <a:pt x="1301591" y="726459"/>
                  <a:pt x="1325404" y="725506"/>
                  <a:pt x="1348264" y="732174"/>
                </a:cubicBezTo>
                <a:cubicBezTo>
                  <a:pt x="1360646" y="735031"/>
                  <a:pt x="1373029" y="745509"/>
                  <a:pt x="1381601" y="755986"/>
                </a:cubicBezTo>
                <a:cubicBezTo>
                  <a:pt x="1393031" y="769321"/>
                  <a:pt x="1400651" y="786466"/>
                  <a:pt x="1409224" y="801706"/>
                </a:cubicBezTo>
                <a:cubicBezTo>
                  <a:pt x="1413034" y="807421"/>
                  <a:pt x="1417796" y="814089"/>
                  <a:pt x="1417796" y="820756"/>
                </a:cubicBezTo>
                <a:cubicBezTo>
                  <a:pt x="1414939" y="847426"/>
                  <a:pt x="1433036" y="861714"/>
                  <a:pt x="1447324" y="879811"/>
                </a:cubicBezTo>
                <a:cubicBezTo>
                  <a:pt x="1481614" y="923626"/>
                  <a:pt x="1514951" y="967441"/>
                  <a:pt x="1549241" y="1010304"/>
                </a:cubicBezTo>
                <a:cubicBezTo>
                  <a:pt x="1558766" y="1021734"/>
                  <a:pt x="1570196" y="1032211"/>
                  <a:pt x="1579721" y="1043641"/>
                </a:cubicBezTo>
                <a:cubicBezTo>
                  <a:pt x="1598771" y="1066501"/>
                  <a:pt x="1615916" y="1090314"/>
                  <a:pt x="1634014" y="1114126"/>
                </a:cubicBezTo>
                <a:cubicBezTo>
                  <a:pt x="1670209" y="1160799"/>
                  <a:pt x="1707356" y="1207471"/>
                  <a:pt x="1742599" y="1255096"/>
                </a:cubicBezTo>
                <a:cubicBezTo>
                  <a:pt x="1754981" y="1272241"/>
                  <a:pt x="1763554" y="1293196"/>
                  <a:pt x="1774031" y="1312246"/>
                </a:cubicBezTo>
                <a:cubicBezTo>
                  <a:pt x="1781651" y="1326534"/>
                  <a:pt x="1790224" y="1340821"/>
                  <a:pt x="1797844" y="1354156"/>
                </a:cubicBezTo>
                <a:cubicBezTo>
                  <a:pt x="1800701" y="1359871"/>
                  <a:pt x="1806416" y="1366539"/>
                  <a:pt x="1806416" y="1372254"/>
                </a:cubicBezTo>
                <a:cubicBezTo>
                  <a:pt x="1805464" y="1400829"/>
                  <a:pt x="1807369" y="1429404"/>
                  <a:pt x="1801654" y="1457026"/>
                </a:cubicBezTo>
                <a:cubicBezTo>
                  <a:pt x="1791176" y="1507509"/>
                  <a:pt x="1776889" y="1557991"/>
                  <a:pt x="1762601" y="1607521"/>
                </a:cubicBezTo>
                <a:cubicBezTo>
                  <a:pt x="1756886" y="1627524"/>
                  <a:pt x="1747361" y="1645621"/>
                  <a:pt x="1740694" y="1665624"/>
                </a:cubicBezTo>
                <a:cubicBezTo>
                  <a:pt x="1727359" y="1705629"/>
                  <a:pt x="1714024" y="1746586"/>
                  <a:pt x="1700689" y="1787544"/>
                </a:cubicBezTo>
                <a:cubicBezTo>
                  <a:pt x="1699736" y="1789449"/>
                  <a:pt x="1697831" y="1792306"/>
                  <a:pt x="1698784" y="1793259"/>
                </a:cubicBezTo>
                <a:cubicBezTo>
                  <a:pt x="1713071" y="1820881"/>
                  <a:pt x="1687354" y="1842789"/>
                  <a:pt x="1686401" y="1869459"/>
                </a:cubicBezTo>
                <a:cubicBezTo>
                  <a:pt x="1666399" y="1868506"/>
                  <a:pt x="1658779" y="1881841"/>
                  <a:pt x="1653064" y="1898034"/>
                </a:cubicBezTo>
                <a:cubicBezTo>
                  <a:pt x="1639729" y="1934229"/>
                  <a:pt x="1624489" y="1969471"/>
                  <a:pt x="1609249" y="2004714"/>
                </a:cubicBezTo>
                <a:cubicBezTo>
                  <a:pt x="1601629" y="2023764"/>
                  <a:pt x="1583531" y="2024716"/>
                  <a:pt x="1568291" y="2011381"/>
                </a:cubicBezTo>
                <a:cubicBezTo>
                  <a:pt x="1560671" y="2004714"/>
                  <a:pt x="1548289" y="2002809"/>
                  <a:pt x="1535906" y="1998046"/>
                </a:cubicBezTo>
                <a:cubicBezTo>
                  <a:pt x="1550194" y="1987569"/>
                  <a:pt x="1565434" y="1977091"/>
                  <a:pt x="1582579" y="1964709"/>
                </a:cubicBezTo>
                <a:cubicBezTo>
                  <a:pt x="1554004" y="1935181"/>
                  <a:pt x="1526381" y="1907559"/>
                  <a:pt x="1499711" y="1878984"/>
                </a:cubicBezTo>
                <a:cubicBezTo>
                  <a:pt x="1494949" y="1874221"/>
                  <a:pt x="1491139" y="1870411"/>
                  <a:pt x="1486376" y="1865649"/>
                </a:cubicBezTo>
                <a:cubicBezTo>
                  <a:pt x="1463516" y="1838979"/>
                  <a:pt x="1461611" y="1838026"/>
                  <a:pt x="1426369" y="1834216"/>
                </a:cubicBezTo>
                <a:cubicBezTo>
                  <a:pt x="1443514" y="1858029"/>
                  <a:pt x="1464469" y="1881841"/>
                  <a:pt x="1479709" y="1908511"/>
                </a:cubicBezTo>
                <a:cubicBezTo>
                  <a:pt x="1493044" y="1932324"/>
                  <a:pt x="1502569" y="1958041"/>
                  <a:pt x="1511141" y="1983759"/>
                </a:cubicBezTo>
                <a:cubicBezTo>
                  <a:pt x="1513999" y="1991379"/>
                  <a:pt x="1509236" y="2001856"/>
                  <a:pt x="1507331" y="2011381"/>
                </a:cubicBezTo>
                <a:cubicBezTo>
                  <a:pt x="1499711" y="2009476"/>
                  <a:pt x="1492091" y="2009476"/>
                  <a:pt x="1484471" y="2006619"/>
                </a:cubicBezTo>
                <a:cubicBezTo>
                  <a:pt x="1446371" y="1991379"/>
                  <a:pt x="1442561" y="1993284"/>
                  <a:pt x="1446371" y="2034241"/>
                </a:cubicBezTo>
                <a:cubicBezTo>
                  <a:pt x="1449229" y="2063769"/>
                  <a:pt x="1458754" y="2092344"/>
                  <a:pt x="1463516" y="2120919"/>
                </a:cubicBezTo>
                <a:cubicBezTo>
                  <a:pt x="1468279" y="2147589"/>
                  <a:pt x="1475899" y="2174259"/>
                  <a:pt x="1468279" y="2202834"/>
                </a:cubicBezTo>
                <a:cubicBezTo>
                  <a:pt x="1464469" y="2217121"/>
                  <a:pt x="1473041" y="2235219"/>
                  <a:pt x="1472089" y="2251411"/>
                </a:cubicBezTo>
                <a:cubicBezTo>
                  <a:pt x="1472089" y="2299036"/>
                  <a:pt x="1471136" y="2346661"/>
                  <a:pt x="1468279" y="2393334"/>
                </a:cubicBezTo>
                <a:cubicBezTo>
                  <a:pt x="1464469" y="2463819"/>
                  <a:pt x="1458754" y="2535256"/>
                  <a:pt x="1453991" y="2605741"/>
                </a:cubicBezTo>
                <a:cubicBezTo>
                  <a:pt x="1449229" y="2676226"/>
                  <a:pt x="1443514" y="2745759"/>
                  <a:pt x="1438751" y="2816244"/>
                </a:cubicBezTo>
                <a:cubicBezTo>
                  <a:pt x="1435894" y="2864821"/>
                  <a:pt x="1433989" y="2914351"/>
                  <a:pt x="1432084" y="2962929"/>
                </a:cubicBezTo>
                <a:cubicBezTo>
                  <a:pt x="1429226" y="3047701"/>
                  <a:pt x="1427321" y="3132474"/>
                  <a:pt x="1424464" y="3218199"/>
                </a:cubicBezTo>
                <a:cubicBezTo>
                  <a:pt x="1422559" y="3271539"/>
                  <a:pt x="1416844" y="3325831"/>
                  <a:pt x="1418749" y="3379171"/>
                </a:cubicBezTo>
                <a:cubicBezTo>
                  <a:pt x="1426369" y="3532524"/>
                  <a:pt x="1432084" y="3684924"/>
                  <a:pt x="1428274" y="3838276"/>
                </a:cubicBezTo>
                <a:cubicBezTo>
                  <a:pt x="1426369" y="3898284"/>
                  <a:pt x="1419701" y="3957339"/>
                  <a:pt x="1414939" y="4017346"/>
                </a:cubicBezTo>
                <a:cubicBezTo>
                  <a:pt x="1412081" y="4055446"/>
                  <a:pt x="1410176" y="4092594"/>
                  <a:pt x="1406366" y="4130694"/>
                </a:cubicBezTo>
                <a:cubicBezTo>
                  <a:pt x="1402556" y="4168794"/>
                  <a:pt x="1398746" y="4205941"/>
                  <a:pt x="1394936" y="4244041"/>
                </a:cubicBezTo>
                <a:cubicBezTo>
                  <a:pt x="1393984" y="4253566"/>
                  <a:pt x="1393031" y="4263091"/>
                  <a:pt x="1393031" y="4272616"/>
                </a:cubicBezTo>
                <a:cubicBezTo>
                  <a:pt x="1390174" y="4311669"/>
                  <a:pt x="1388269" y="4350721"/>
                  <a:pt x="1384459" y="4389774"/>
                </a:cubicBezTo>
                <a:cubicBezTo>
                  <a:pt x="1384459" y="4394536"/>
                  <a:pt x="1373981" y="4402156"/>
                  <a:pt x="1368266" y="4402156"/>
                </a:cubicBezTo>
                <a:cubicBezTo>
                  <a:pt x="1348264" y="4404061"/>
                  <a:pt x="1328261" y="4403109"/>
                  <a:pt x="1309211" y="4403109"/>
                </a:cubicBezTo>
                <a:cubicBezTo>
                  <a:pt x="1299686" y="4448829"/>
                  <a:pt x="1286351" y="4459306"/>
                  <a:pt x="1240631" y="4461211"/>
                </a:cubicBezTo>
                <a:cubicBezTo>
                  <a:pt x="1200626" y="4463116"/>
                  <a:pt x="1161574" y="4465974"/>
                  <a:pt x="1121569" y="4468831"/>
                </a:cubicBezTo>
                <a:cubicBezTo>
                  <a:pt x="1104424" y="4469784"/>
                  <a:pt x="1094899" y="4465021"/>
                  <a:pt x="1091089" y="4445971"/>
                </a:cubicBezTo>
                <a:cubicBezTo>
                  <a:pt x="1084421" y="4417396"/>
                  <a:pt x="1073944" y="4388821"/>
                  <a:pt x="1068229" y="4360246"/>
                </a:cubicBezTo>
                <a:cubicBezTo>
                  <a:pt x="1061561" y="4326909"/>
                  <a:pt x="1053941" y="4292619"/>
                  <a:pt x="1052989" y="4259281"/>
                </a:cubicBezTo>
                <a:cubicBezTo>
                  <a:pt x="1052989" y="4238326"/>
                  <a:pt x="1065371" y="4217371"/>
                  <a:pt x="1070134" y="4195464"/>
                </a:cubicBezTo>
                <a:cubicBezTo>
                  <a:pt x="1075849" y="4165936"/>
                  <a:pt x="1082516" y="4136409"/>
                  <a:pt x="1084421" y="4105929"/>
                </a:cubicBezTo>
                <a:cubicBezTo>
                  <a:pt x="1086326" y="4059256"/>
                  <a:pt x="1084421" y="4011631"/>
                  <a:pt x="1085374" y="3964959"/>
                </a:cubicBezTo>
                <a:cubicBezTo>
                  <a:pt x="1086326" y="3898284"/>
                  <a:pt x="1089184" y="3830656"/>
                  <a:pt x="1090136" y="3763981"/>
                </a:cubicBezTo>
                <a:cubicBezTo>
                  <a:pt x="1091089" y="3701116"/>
                  <a:pt x="1090136" y="3638251"/>
                  <a:pt x="1090136" y="3575386"/>
                </a:cubicBezTo>
                <a:cubicBezTo>
                  <a:pt x="1090136" y="3530619"/>
                  <a:pt x="1091089" y="3485851"/>
                  <a:pt x="1091089" y="3440131"/>
                </a:cubicBezTo>
                <a:cubicBezTo>
                  <a:pt x="1091089" y="3425844"/>
                  <a:pt x="1086326" y="3412509"/>
                  <a:pt x="1084421" y="3398221"/>
                </a:cubicBezTo>
                <a:cubicBezTo>
                  <a:pt x="1083469" y="3393459"/>
                  <a:pt x="1083469" y="3388696"/>
                  <a:pt x="1083469" y="3383934"/>
                </a:cubicBezTo>
                <a:cubicBezTo>
                  <a:pt x="1085374" y="3297256"/>
                  <a:pt x="1089184" y="3209626"/>
                  <a:pt x="1088231" y="3122949"/>
                </a:cubicBezTo>
                <a:cubicBezTo>
                  <a:pt x="1087279" y="3051511"/>
                  <a:pt x="1082516" y="2980074"/>
                  <a:pt x="1075849" y="2908636"/>
                </a:cubicBezTo>
                <a:cubicBezTo>
                  <a:pt x="1068229" y="2823864"/>
                  <a:pt x="1058704" y="2739091"/>
                  <a:pt x="1047274" y="2654319"/>
                </a:cubicBezTo>
                <a:cubicBezTo>
                  <a:pt x="1042511" y="2615266"/>
                  <a:pt x="1032986" y="2577166"/>
                  <a:pt x="1026319" y="2539066"/>
                </a:cubicBezTo>
                <a:cubicBezTo>
                  <a:pt x="1024414" y="2529541"/>
                  <a:pt x="1025366" y="2520016"/>
                  <a:pt x="1023461" y="2510491"/>
                </a:cubicBezTo>
                <a:cubicBezTo>
                  <a:pt x="1022509" y="2502871"/>
                  <a:pt x="1017746" y="2496204"/>
                  <a:pt x="1015841" y="2488584"/>
                </a:cubicBezTo>
                <a:cubicBezTo>
                  <a:pt x="1012984" y="2478106"/>
                  <a:pt x="1008221" y="2466676"/>
                  <a:pt x="1009174" y="2457151"/>
                </a:cubicBezTo>
                <a:cubicBezTo>
                  <a:pt x="1013936" y="2425719"/>
                  <a:pt x="1014889" y="2425719"/>
                  <a:pt x="1002506" y="2400001"/>
                </a:cubicBezTo>
                <a:cubicBezTo>
                  <a:pt x="989171" y="2401906"/>
                  <a:pt x="982504" y="2405716"/>
                  <a:pt x="977741" y="2420956"/>
                </a:cubicBezTo>
                <a:cubicBezTo>
                  <a:pt x="952976" y="2509539"/>
                  <a:pt x="930116" y="2598121"/>
                  <a:pt x="898684" y="2683846"/>
                </a:cubicBezTo>
                <a:cubicBezTo>
                  <a:pt x="859631" y="2787669"/>
                  <a:pt x="824389" y="2892444"/>
                  <a:pt x="799624" y="3000076"/>
                </a:cubicBezTo>
                <a:cubicBezTo>
                  <a:pt x="776764" y="3101041"/>
                  <a:pt x="759619" y="3202959"/>
                  <a:pt x="741521" y="3304876"/>
                </a:cubicBezTo>
                <a:cubicBezTo>
                  <a:pt x="736759" y="3330594"/>
                  <a:pt x="739616" y="3358216"/>
                  <a:pt x="736759" y="3384886"/>
                </a:cubicBezTo>
                <a:cubicBezTo>
                  <a:pt x="735806" y="3396316"/>
                  <a:pt x="727234" y="3407746"/>
                  <a:pt x="725329" y="3419176"/>
                </a:cubicBezTo>
                <a:cubicBezTo>
                  <a:pt x="717709" y="3455371"/>
                  <a:pt x="711994" y="3492519"/>
                  <a:pt x="705326" y="3529666"/>
                </a:cubicBezTo>
                <a:cubicBezTo>
                  <a:pt x="696754" y="3573481"/>
                  <a:pt x="687229" y="3617296"/>
                  <a:pt x="679609" y="3662064"/>
                </a:cubicBezTo>
                <a:cubicBezTo>
                  <a:pt x="671036" y="3712546"/>
                  <a:pt x="662464" y="3763029"/>
                  <a:pt x="654844" y="3813511"/>
                </a:cubicBezTo>
                <a:cubicBezTo>
                  <a:pt x="645319" y="3871614"/>
                  <a:pt x="636746" y="3930669"/>
                  <a:pt x="628174" y="3989724"/>
                </a:cubicBezTo>
                <a:cubicBezTo>
                  <a:pt x="622459" y="4024966"/>
                  <a:pt x="617696" y="4060209"/>
                  <a:pt x="611981" y="4096404"/>
                </a:cubicBezTo>
                <a:cubicBezTo>
                  <a:pt x="606266" y="4132599"/>
                  <a:pt x="601504" y="4168794"/>
                  <a:pt x="595789" y="4204989"/>
                </a:cubicBezTo>
                <a:cubicBezTo>
                  <a:pt x="588169" y="4256424"/>
                  <a:pt x="580549" y="4308811"/>
                  <a:pt x="572929" y="4360246"/>
                </a:cubicBezTo>
                <a:cubicBezTo>
                  <a:pt x="572929" y="4362151"/>
                  <a:pt x="571976" y="4364056"/>
                  <a:pt x="571976" y="4365961"/>
                </a:cubicBezTo>
                <a:cubicBezTo>
                  <a:pt x="567214" y="4396441"/>
                  <a:pt x="567214" y="4396441"/>
                  <a:pt x="536734" y="4398346"/>
                </a:cubicBezTo>
                <a:cubicBezTo>
                  <a:pt x="493871" y="4401204"/>
                  <a:pt x="451961" y="4402156"/>
                  <a:pt x="410051" y="4390726"/>
                </a:cubicBezTo>
                <a:cubicBezTo>
                  <a:pt x="397669" y="4386916"/>
                  <a:pt x="384334" y="4386916"/>
                  <a:pt x="377666" y="4404061"/>
                </a:cubicBezTo>
                <a:cubicBezTo>
                  <a:pt x="375761" y="4408824"/>
                  <a:pt x="364331" y="4413586"/>
                  <a:pt x="359569" y="4412634"/>
                </a:cubicBezTo>
                <a:cubicBezTo>
                  <a:pt x="352901" y="4410729"/>
                  <a:pt x="343376" y="4403109"/>
                  <a:pt x="343376" y="4397394"/>
                </a:cubicBezTo>
                <a:cubicBezTo>
                  <a:pt x="343376" y="4379296"/>
                  <a:pt x="331946" y="4377391"/>
                  <a:pt x="319564" y="4374534"/>
                </a:cubicBezTo>
                <a:cubicBezTo>
                  <a:pt x="313849" y="4372629"/>
                  <a:pt x="307181" y="4371676"/>
                  <a:pt x="301466" y="4369771"/>
                </a:cubicBezTo>
                <a:cubicBezTo>
                  <a:pt x="286226" y="4364056"/>
                  <a:pt x="279559" y="4370724"/>
                  <a:pt x="276701" y="4385011"/>
                </a:cubicBezTo>
                <a:cubicBezTo>
                  <a:pt x="266224" y="4432636"/>
                  <a:pt x="249079" y="4446924"/>
                  <a:pt x="198596" y="4448829"/>
                </a:cubicBezTo>
                <a:cubicBezTo>
                  <a:pt x="158591" y="4449781"/>
                  <a:pt x="117634" y="4452639"/>
                  <a:pt x="78581" y="4447876"/>
                </a:cubicBezTo>
                <a:cubicBezTo>
                  <a:pt x="53816" y="4445019"/>
                  <a:pt x="23336" y="4448829"/>
                  <a:pt x="7144" y="4419301"/>
                </a:cubicBezTo>
                <a:cubicBezTo>
                  <a:pt x="10001" y="4402156"/>
                  <a:pt x="10001" y="4390726"/>
                  <a:pt x="10001" y="4380249"/>
                </a:cubicBezTo>
                <a:close/>
                <a:moveTo>
                  <a:pt x="705326" y="762654"/>
                </a:moveTo>
                <a:cubicBezTo>
                  <a:pt x="711041" y="774084"/>
                  <a:pt x="719614" y="783609"/>
                  <a:pt x="719614" y="792181"/>
                </a:cubicBezTo>
                <a:cubicBezTo>
                  <a:pt x="718661" y="812184"/>
                  <a:pt x="727234" y="826471"/>
                  <a:pt x="739616" y="840759"/>
                </a:cubicBezTo>
                <a:cubicBezTo>
                  <a:pt x="746284" y="848379"/>
                  <a:pt x="751046" y="857904"/>
                  <a:pt x="752951" y="867429"/>
                </a:cubicBezTo>
                <a:cubicBezTo>
                  <a:pt x="756761" y="893146"/>
                  <a:pt x="758666" y="919816"/>
                  <a:pt x="760571" y="945534"/>
                </a:cubicBezTo>
                <a:cubicBezTo>
                  <a:pt x="765334" y="999826"/>
                  <a:pt x="768191" y="1055071"/>
                  <a:pt x="775811" y="1109364"/>
                </a:cubicBezTo>
                <a:cubicBezTo>
                  <a:pt x="789146" y="1206519"/>
                  <a:pt x="821531" y="1297006"/>
                  <a:pt x="866299" y="1383684"/>
                </a:cubicBezTo>
                <a:cubicBezTo>
                  <a:pt x="872966" y="1397019"/>
                  <a:pt x="880586" y="1410354"/>
                  <a:pt x="890111" y="1427499"/>
                </a:cubicBezTo>
                <a:cubicBezTo>
                  <a:pt x="899636" y="1404639"/>
                  <a:pt x="907256" y="1387494"/>
                  <a:pt x="914876" y="1369396"/>
                </a:cubicBezTo>
                <a:cubicBezTo>
                  <a:pt x="945356" y="1291291"/>
                  <a:pt x="974884" y="1213186"/>
                  <a:pt x="1006316" y="1135081"/>
                </a:cubicBezTo>
                <a:cubicBezTo>
                  <a:pt x="1022509" y="1094124"/>
                  <a:pt x="1042511" y="1055071"/>
                  <a:pt x="1058704" y="1014114"/>
                </a:cubicBezTo>
                <a:cubicBezTo>
                  <a:pt x="1063466" y="1002684"/>
                  <a:pt x="1061561" y="987444"/>
                  <a:pt x="1060609" y="974109"/>
                </a:cubicBezTo>
                <a:cubicBezTo>
                  <a:pt x="1058704" y="943629"/>
                  <a:pt x="1054894" y="912196"/>
                  <a:pt x="1052989" y="881716"/>
                </a:cubicBezTo>
                <a:cubicBezTo>
                  <a:pt x="1052989" y="876001"/>
                  <a:pt x="1058704" y="865524"/>
                  <a:pt x="1063466" y="863619"/>
                </a:cubicBezTo>
                <a:cubicBezTo>
                  <a:pt x="1091089" y="852189"/>
                  <a:pt x="1113949" y="835996"/>
                  <a:pt x="1126331" y="804564"/>
                </a:cubicBezTo>
                <a:cubicBezTo>
                  <a:pt x="1145381" y="835996"/>
                  <a:pt x="1173956" y="844569"/>
                  <a:pt x="1206341" y="850284"/>
                </a:cubicBezTo>
                <a:cubicBezTo>
                  <a:pt x="1192054" y="790276"/>
                  <a:pt x="1109186" y="661689"/>
                  <a:pt x="1067276" y="633114"/>
                </a:cubicBezTo>
                <a:cubicBezTo>
                  <a:pt x="1054894" y="656926"/>
                  <a:pt x="1046321" y="680739"/>
                  <a:pt x="1049179" y="710266"/>
                </a:cubicBezTo>
                <a:cubicBezTo>
                  <a:pt x="1051084" y="732174"/>
                  <a:pt x="1044416" y="755034"/>
                  <a:pt x="1040606" y="776941"/>
                </a:cubicBezTo>
                <a:cubicBezTo>
                  <a:pt x="1038701" y="789324"/>
                  <a:pt x="1033939" y="800754"/>
                  <a:pt x="1030129" y="814089"/>
                </a:cubicBezTo>
                <a:cubicBezTo>
                  <a:pt x="1008221" y="813136"/>
                  <a:pt x="1000601" y="831234"/>
                  <a:pt x="997744" y="848379"/>
                </a:cubicBezTo>
                <a:cubicBezTo>
                  <a:pt x="986314" y="908386"/>
                  <a:pt x="935831" y="942676"/>
                  <a:pt x="904399" y="990301"/>
                </a:cubicBezTo>
                <a:cubicBezTo>
                  <a:pt x="903446" y="992206"/>
                  <a:pt x="899636" y="992206"/>
                  <a:pt x="897731" y="993159"/>
                </a:cubicBezTo>
                <a:cubicBezTo>
                  <a:pt x="891064" y="973156"/>
                  <a:pt x="888206" y="952201"/>
                  <a:pt x="878681" y="936009"/>
                </a:cubicBezTo>
                <a:cubicBezTo>
                  <a:pt x="861536" y="908386"/>
                  <a:pt x="838676" y="883621"/>
                  <a:pt x="818674" y="856951"/>
                </a:cubicBezTo>
                <a:cubicBezTo>
                  <a:pt x="809149" y="844569"/>
                  <a:pt x="797719" y="835044"/>
                  <a:pt x="780574" y="843616"/>
                </a:cubicBezTo>
                <a:cubicBezTo>
                  <a:pt x="735806" y="768369"/>
                  <a:pt x="741521" y="683596"/>
                  <a:pt x="797719" y="592156"/>
                </a:cubicBezTo>
                <a:cubicBezTo>
                  <a:pt x="740569" y="601681"/>
                  <a:pt x="645319" y="736936"/>
                  <a:pt x="634841" y="825519"/>
                </a:cubicBezTo>
                <a:cubicBezTo>
                  <a:pt x="658654" y="805516"/>
                  <a:pt x="680561" y="786466"/>
                  <a:pt x="705326" y="762654"/>
                </a:cubicBezTo>
                <a:close/>
                <a:moveTo>
                  <a:pt x="1273969" y="1329391"/>
                </a:moveTo>
                <a:cubicBezTo>
                  <a:pt x="1276826" y="1338916"/>
                  <a:pt x="1278731" y="1347489"/>
                  <a:pt x="1280636" y="1357014"/>
                </a:cubicBezTo>
                <a:cubicBezTo>
                  <a:pt x="1285399" y="1378921"/>
                  <a:pt x="1291114" y="1401781"/>
                  <a:pt x="1294924" y="1423689"/>
                </a:cubicBezTo>
                <a:cubicBezTo>
                  <a:pt x="1302544" y="1467504"/>
                  <a:pt x="1308259" y="1512271"/>
                  <a:pt x="1315879" y="1556086"/>
                </a:cubicBezTo>
                <a:cubicBezTo>
                  <a:pt x="1322546" y="1594186"/>
                  <a:pt x="1334929" y="1631334"/>
                  <a:pt x="1337786" y="1669434"/>
                </a:cubicBezTo>
                <a:cubicBezTo>
                  <a:pt x="1340644" y="1708486"/>
                  <a:pt x="1354931" y="1741824"/>
                  <a:pt x="1370171" y="1777066"/>
                </a:cubicBezTo>
                <a:cubicBezTo>
                  <a:pt x="1385411" y="1810404"/>
                  <a:pt x="1405414" y="1822786"/>
                  <a:pt x="1441609" y="1820881"/>
                </a:cubicBezTo>
                <a:cubicBezTo>
                  <a:pt x="1461611" y="1819929"/>
                  <a:pt x="1470184" y="1813261"/>
                  <a:pt x="1473041" y="1796116"/>
                </a:cubicBezTo>
                <a:cubicBezTo>
                  <a:pt x="1477804" y="1759921"/>
                  <a:pt x="1494949" y="1729441"/>
                  <a:pt x="1516856" y="1700866"/>
                </a:cubicBezTo>
                <a:cubicBezTo>
                  <a:pt x="1524476" y="1691341"/>
                  <a:pt x="1534954" y="1682769"/>
                  <a:pt x="1537811" y="1671339"/>
                </a:cubicBezTo>
                <a:cubicBezTo>
                  <a:pt x="1543526" y="1653241"/>
                  <a:pt x="1541621" y="1633239"/>
                  <a:pt x="1547336" y="1614189"/>
                </a:cubicBezTo>
                <a:cubicBezTo>
                  <a:pt x="1551146" y="1599901"/>
                  <a:pt x="1560671" y="1586566"/>
                  <a:pt x="1568291" y="1573231"/>
                </a:cubicBezTo>
                <a:cubicBezTo>
                  <a:pt x="1571149" y="1568469"/>
                  <a:pt x="1576864" y="1562754"/>
                  <a:pt x="1575911" y="1558944"/>
                </a:cubicBezTo>
                <a:cubicBezTo>
                  <a:pt x="1570196" y="1522749"/>
                  <a:pt x="1572101" y="1486554"/>
                  <a:pt x="1582579" y="1450359"/>
                </a:cubicBezTo>
                <a:cubicBezTo>
                  <a:pt x="1583531" y="1446549"/>
                  <a:pt x="1581626" y="1438929"/>
                  <a:pt x="1577816" y="1436071"/>
                </a:cubicBezTo>
                <a:cubicBezTo>
                  <a:pt x="1541621" y="1396066"/>
                  <a:pt x="1504474" y="1357966"/>
                  <a:pt x="1470184" y="1317009"/>
                </a:cubicBezTo>
                <a:cubicBezTo>
                  <a:pt x="1442561" y="1283671"/>
                  <a:pt x="1419701" y="1247476"/>
                  <a:pt x="1383506" y="1220806"/>
                </a:cubicBezTo>
                <a:cubicBezTo>
                  <a:pt x="1371124" y="1212234"/>
                  <a:pt x="1363504" y="1207471"/>
                  <a:pt x="1353026" y="1221759"/>
                </a:cubicBezTo>
                <a:cubicBezTo>
                  <a:pt x="1329214" y="1253191"/>
                  <a:pt x="1304449" y="1283671"/>
                  <a:pt x="1280636" y="1315104"/>
                </a:cubicBezTo>
                <a:cubicBezTo>
                  <a:pt x="1276826" y="1318914"/>
                  <a:pt x="1275874" y="1324629"/>
                  <a:pt x="1273969" y="1329391"/>
                </a:cubicBezTo>
                <a:close/>
                <a:moveTo>
                  <a:pt x="599599" y="1884699"/>
                </a:moveTo>
                <a:cubicBezTo>
                  <a:pt x="601504" y="1883746"/>
                  <a:pt x="602456" y="1882794"/>
                  <a:pt x="604361" y="1880889"/>
                </a:cubicBezTo>
                <a:cubicBezTo>
                  <a:pt x="601504" y="1873269"/>
                  <a:pt x="599599" y="1865649"/>
                  <a:pt x="596741" y="1858029"/>
                </a:cubicBezTo>
                <a:cubicBezTo>
                  <a:pt x="581501" y="1814214"/>
                  <a:pt x="580549" y="1767541"/>
                  <a:pt x="581501" y="1721821"/>
                </a:cubicBezTo>
                <a:cubicBezTo>
                  <a:pt x="582454" y="1705629"/>
                  <a:pt x="586264" y="1688484"/>
                  <a:pt x="583406" y="1673244"/>
                </a:cubicBezTo>
                <a:cubicBezTo>
                  <a:pt x="577691" y="1645621"/>
                  <a:pt x="567214" y="1618951"/>
                  <a:pt x="558641" y="1591329"/>
                </a:cubicBezTo>
                <a:cubicBezTo>
                  <a:pt x="556736" y="1583709"/>
                  <a:pt x="554831" y="1576089"/>
                  <a:pt x="555784" y="1568469"/>
                </a:cubicBezTo>
                <a:cubicBezTo>
                  <a:pt x="561499" y="1517034"/>
                  <a:pt x="547211" y="1469409"/>
                  <a:pt x="531019" y="1421784"/>
                </a:cubicBezTo>
                <a:cubicBezTo>
                  <a:pt x="521494" y="1392256"/>
                  <a:pt x="511016" y="1362729"/>
                  <a:pt x="503396" y="1333201"/>
                </a:cubicBezTo>
                <a:cubicBezTo>
                  <a:pt x="495776" y="1300816"/>
                  <a:pt x="491014" y="1268431"/>
                  <a:pt x="484346" y="1236046"/>
                </a:cubicBezTo>
                <a:cubicBezTo>
                  <a:pt x="482441" y="1228426"/>
                  <a:pt x="476726" y="1222711"/>
                  <a:pt x="472916" y="1215091"/>
                </a:cubicBezTo>
                <a:cubicBezTo>
                  <a:pt x="465296" y="1218901"/>
                  <a:pt x="454819" y="1221759"/>
                  <a:pt x="451009" y="1228426"/>
                </a:cubicBezTo>
                <a:cubicBezTo>
                  <a:pt x="443389" y="1241761"/>
                  <a:pt x="439579" y="1257954"/>
                  <a:pt x="431959" y="1271289"/>
                </a:cubicBezTo>
                <a:cubicBezTo>
                  <a:pt x="414814" y="1302721"/>
                  <a:pt x="402431" y="1339869"/>
                  <a:pt x="375761" y="1361776"/>
                </a:cubicBezTo>
                <a:cubicBezTo>
                  <a:pt x="339566" y="1390351"/>
                  <a:pt x="345281" y="1431309"/>
                  <a:pt x="330994" y="1464646"/>
                </a:cubicBezTo>
                <a:cubicBezTo>
                  <a:pt x="330041" y="1466551"/>
                  <a:pt x="332899" y="1470361"/>
                  <a:pt x="333851" y="1471314"/>
                </a:cubicBezTo>
                <a:cubicBezTo>
                  <a:pt x="354806" y="1492269"/>
                  <a:pt x="355759" y="1517986"/>
                  <a:pt x="353854" y="1544656"/>
                </a:cubicBezTo>
                <a:cubicBezTo>
                  <a:pt x="353854" y="1552276"/>
                  <a:pt x="356711" y="1563706"/>
                  <a:pt x="361474" y="1568469"/>
                </a:cubicBezTo>
                <a:cubicBezTo>
                  <a:pt x="385286" y="1593234"/>
                  <a:pt x="392906" y="1622761"/>
                  <a:pt x="390049" y="1656099"/>
                </a:cubicBezTo>
                <a:cubicBezTo>
                  <a:pt x="389096" y="1662766"/>
                  <a:pt x="391001" y="1671339"/>
                  <a:pt x="395764" y="1677054"/>
                </a:cubicBezTo>
                <a:cubicBezTo>
                  <a:pt x="431006" y="1721821"/>
                  <a:pt x="456724" y="1772304"/>
                  <a:pt x="474821" y="1826596"/>
                </a:cubicBezTo>
                <a:cubicBezTo>
                  <a:pt x="479584" y="1842789"/>
                  <a:pt x="489109" y="1853266"/>
                  <a:pt x="507206" y="1858029"/>
                </a:cubicBezTo>
                <a:cubicBezTo>
                  <a:pt x="524351" y="1861839"/>
                  <a:pt x="539591" y="1874221"/>
                  <a:pt x="558641" y="1866601"/>
                </a:cubicBezTo>
                <a:cubicBezTo>
                  <a:pt x="562451" y="1865649"/>
                  <a:pt x="568166" y="1870411"/>
                  <a:pt x="573881" y="1872316"/>
                </a:cubicBezTo>
                <a:cubicBezTo>
                  <a:pt x="584359" y="1877079"/>
                  <a:pt x="591979" y="1880889"/>
                  <a:pt x="599599" y="1884699"/>
                </a:cubicBezTo>
                <a:close/>
                <a:moveTo>
                  <a:pt x="930116" y="1638954"/>
                </a:moveTo>
                <a:cubicBezTo>
                  <a:pt x="932974" y="1620856"/>
                  <a:pt x="914876" y="1615141"/>
                  <a:pt x="905351" y="1617046"/>
                </a:cubicBezTo>
                <a:cubicBezTo>
                  <a:pt x="894874" y="1619904"/>
                  <a:pt x="883444" y="1634191"/>
                  <a:pt x="880586" y="1644669"/>
                </a:cubicBezTo>
                <a:cubicBezTo>
                  <a:pt x="877729" y="1657051"/>
                  <a:pt x="887254" y="1669434"/>
                  <a:pt x="903446" y="1670386"/>
                </a:cubicBezTo>
                <a:cubicBezTo>
                  <a:pt x="917734" y="1671339"/>
                  <a:pt x="930116" y="1657051"/>
                  <a:pt x="930116" y="1638954"/>
                </a:cubicBezTo>
                <a:close/>
                <a:moveTo>
                  <a:pt x="912019" y="1539894"/>
                </a:moveTo>
                <a:cubicBezTo>
                  <a:pt x="911066" y="1525606"/>
                  <a:pt x="909161" y="1509414"/>
                  <a:pt x="889159" y="1510366"/>
                </a:cubicBezTo>
                <a:cubicBezTo>
                  <a:pt x="873919" y="1510366"/>
                  <a:pt x="871061" y="1522749"/>
                  <a:pt x="871061" y="1535131"/>
                </a:cubicBezTo>
                <a:cubicBezTo>
                  <a:pt x="871061" y="1549419"/>
                  <a:pt x="875824" y="1563706"/>
                  <a:pt x="892969" y="1563706"/>
                </a:cubicBezTo>
                <a:cubicBezTo>
                  <a:pt x="908209" y="1563706"/>
                  <a:pt x="912971" y="1553229"/>
                  <a:pt x="912019" y="1539894"/>
                </a:cubicBezTo>
                <a:close/>
                <a:moveTo>
                  <a:pt x="918686" y="1769446"/>
                </a:moveTo>
                <a:cubicBezTo>
                  <a:pt x="931069" y="1758016"/>
                  <a:pt x="943451" y="1751349"/>
                  <a:pt x="946309" y="1741824"/>
                </a:cubicBezTo>
                <a:cubicBezTo>
                  <a:pt x="947261" y="1736109"/>
                  <a:pt x="934879" y="1723726"/>
                  <a:pt x="926306" y="1718964"/>
                </a:cubicBezTo>
                <a:cubicBezTo>
                  <a:pt x="914876" y="1713249"/>
                  <a:pt x="895826" y="1726584"/>
                  <a:pt x="897731" y="1738014"/>
                </a:cubicBezTo>
                <a:cubicBezTo>
                  <a:pt x="899636" y="1747539"/>
                  <a:pt x="908209" y="1756111"/>
                  <a:pt x="918686" y="1769446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2" name="Frame 17">
            <a:extLst>
              <a:ext uri="{FF2B5EF4-FFF2-40B4-BE49-F238E27FC236}">
                <a16:creationId xmlns:a16="http://schemas.microsoft.com/office/drawing/2014/main" xmlns="" id="{005BE8E3-271A-493C-B03F-5C13414F20F3}"/>
              </a:ext>
            </a:extLst>
          </p:cNvPr>
          <p:cNvSpPr/>
          <p:nvPr/>
        </p:nvSpPr>
        <p:spPr>
          <a:xfrm>
            <a:off x="1016230" y="2561309"/>
            <a:ext cx="299035" cy="29903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8" name="Parallelogram 15">
            <a:extLst>
              <a:ext uri="{FF2B5EF4-FFF2-40B4-BE49-F238E27FC236}">
                <a16:creationId xmlns:a16="http://schemas.microsoft.com/office/drawing/2014/main" xmlns="" id="{09B82A4E-DC13-4A05-92D1-B63DFBB98BD3}"/>
              </a:ext>
            </a:extLst>
          </p:cNvPr>
          <p:cNvSpPr/>
          <p:nvPr/>
        </p:nvSpPr>
        <p:spPr>
          <a:xfrm flipH="1">
            <a:off x="1061095" y="4541451"/>
            <a:ext cx="323979" cy="323979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2" name="Rounded Rectangle 10">
            <a:extLst>
              <a:ext uri="{FF2B5EF4-FFF2-40B4-BE49-F238E27FC236}">
                <a16:creationId xmlns:a16="http://schemas.microsoft.com/office/drawing/2014/main" xmlns="" id="{CBFBF659-28F5-485F-AEF9-5E800C8E45B5}"/>
              </a:ext>
            </a:extLst>
          </p:cNvPr>
          <p:cNvSpPr/>
          <p:nvPr/>
        </p:nvSpPr>
        <p:spPr>
          <a:xfrm>
            <a:off x="8410128" y="3995169"/>
            <a:ext cx="172192" cy="216129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20503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Séance </a:t>
            </a:r>
            <a:r>
              <a:rPr lang="en-US" sz="3200" dirty="0"/>
              <a:t>6</a:t>
            </a:r>
            <a:r>
              <a:rPr lang="en-US" sz="3200" dirty="0" smtClean="0"/>
              <a:t>/</a:t>
            </a:r>
            <a:r>
              <a:rPr lang="en-US" sz="3200" dirty="0" err="1" smtClean="0"/>
              <a:t>Travailler</a:t>
            </a:r>
            <a:r>
              <a:rPr lang="en-US" sz="3200" dirty="0" smtClean="0"/>
              <a:t> le </a:t>
            </a:r>
            <a:r>
              <a:rPr lang="en-US" sz="3200" dirty="0" err="1" smtClean="0"/>
              <a:t>changement</a:t>
            </a:r>
            <a:r>
              <a:rPr lang="en-US" sz="3200" dirty="0" smtClean="0"/>
              <a:t> (</a:t>
            </a:r>
            <a:r>
              <a:rPr lang="en-US" sz="3200" dirty="0" err="1" smtClean="0"/>
              <a:t>donner</a:t>
            </a:r>
            <a:r>
              <a:rPr lang="en-US" sz="3200" dirty="0" smtClean="0"/>
              <a:t> des permission)</a:t>
            </a:r>
            <a:endParaRPr lang="en-US" sz="3200" dirty="0"/>
          </a:p>
        </p:txBody>
      </p:sp>
      <p:grpSp>
        <p:nvGrpSpPr>
          <p:cNvPr id="53" name="Group 24">
            <a:extLst>
              <a:ext uri="{FF2B5EF4-FFF2-40B4-BE49-F238E27FC236}">
                <a16:creationId xmlns:a16="http://schemas.microsoft.com/office/drawing/2014/main" xmlns="" id="{94516BF8-40AC-475A-91EB-CD8190E2C11A}"/>
              </a:ext>
            </a:extLst>
          </p:cNvPr>
          <p:cNvGrpSpPr/>
          <p:nvPr/>
        </p:nvGrpSpPr>
        <p:grpSpPr>
          <a:xfrm>
            <a:off x="221333" y="1985303"/>
            <a:ext cx="2358792" cy="884701"/>
            <a:chOff x="1380965" y="2018710"/>
            <a:chExt cx="2358792" cy="1608820"/>
          </a:xfrm>
        </p:grpSpPr>
        <p:sp>
          <p:nvSpPr>
            <p:cNvPr id="54" name="Parallelogram 23">
              <a:extLst>
                <a:ext uri="{FF2B5EF4-FFF2-40B4-BE49-F238E27FC236}">
                  <a16:creationId xmlns:a16="http://schemas.microsoft.com/office/drawing/2014/main" xmlns="" id="{4E7A65C2-5FAA-4A79-A6B8-0ADFE3C7B297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22">
              <a:extLst>
                <a:ext uri="{FF2B5EF4-FFF2-40B4-BE49-F238E27FC236}">
                  <a16:creationId xmlns:a16="http://schemas.microsoft.com/office/drawing/2014/main" xmlns="" id="{ED5D4F9A-F3E1-49AE-8F47-06AFD9F9232C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28">
            <a:extLst>
              <a:ext uri="{FF2B5EF4-FFF2-40B4-BE49-F238E27FC236}">
                <a16:creationId xmlns:a16="http://schemas.microsoft.com/office/drawing/2014/main" xmlns="" id="{C0EB1A64-1E66-4104-91F6-040CAB1E7C91}"/>
              </a:ext>
            </a:extLst>
          </p:cNvPr>
          <p:cNvGrpSpPr/>
          <p:nvPr/>
        </p:nvGrpSpPr>
        <p:grpSpPr>
          <a:xfrm>
            <a:off x="2912591" y="1985303"/>
            <a:ext cx="2358792" cy="884701"/>
            <a:chOff x="1380965" y="2018710"/>
            <a:chExt cx="2358792" cy="1608820"/>
          </a:xfrm>
        </p:grpSpPr>
        <p:sp>
          <p:nvSpPr>
            <p:cNvPr id="59" name="Parallelogram 29">
              <a:extLst>
                <a:ext uri="{FF2B5EF4-FFF2-40B4-BE49-F238E27FC236}">
                  <a16:creationId xmlns:a16="http://schemas.microsoft.com/office/drawing/2014/main" xmlns="" id="{58B05E53-E9B5-4C90-AE5F-B65108DFBF84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30">
              <a:extLst>
                <a:ext uri="{FF2B5EF4-FFF2-40B4-BE49-F238E27FC236}">
                  <a16:creationId xmlns:a16="http://schemas.microsoft.com/office/drawing/2014/main" xmlns="" id="{473169E9-F3D5-46E8-B19F-130952B175C2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3" name="Group 33">
            <a:extLst>
              <a:ext uri="{FF2B5EF4-FFF2-40B4-BE49-F238E27FC236}">
                <a16:creationId xmlns:a16="http://schemas.microsoft.com/office/drawing/2014/main" xmlns="" id="{C8A74223-20B8-47F4-999E-FD3CEDAF7D94}"/>
              </a:ext>
            </a:extLst>
          </p:cNvPr>
          <p:cNvGrpSpPr/>
          <p:nvPr/>
        </p:nvGrpSpPr>
        <p:grpSpPr>
          <a:xfrm>
            <a:off x="5603849" y="1985303"/>
            <a:ext cx="2358792" cy="884701"/>
            <a:chOff x="1380965" y="2018710"/>
            <a:chExt cx="2358792" cy="1608820"/>
          </a:xfrm>
        </p:grpSpPr>
        <p:sp>
          <p:nvSpPr>
            <p:cNvPr id="64" name="Parallelogram 34">
              <a:extLst>
                <a:ext uri="{FF2B5EF4-FFF2-40B4-BE49-F238E27FC236}">
                  <a16:creationId xmlns:a16="http://schemas.microsoft.com/office/drawing/2014/main" xmlns="" id="{032EEAA9-8788-403F-9FC8-448949D4DCEF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35">
              <a:extLst>
                <a:ext uri="{FF2B5EF4-FFF2-40B4-BE49-F238E27FC236}">
                  <a16:creationId xmlns:a16="http://schemas.microsoft.com/office/drawing/2014/main" xmlns="" id="{FED6E5E0-A9A1-4BD9-9872-1F6BC4169E9E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38">
            <a:extLst>
              <a:ext uri="{FF2B5EF4-FFF2-40B4-BE49-F238E27FC236}">
                <a16:creationId xmlns:a16="http://schemas.microsoft.com/office/drawing/2014/main" xmlns="" id="{A6F5B39F-20F6-4003-9A75-1FF3343CC766}"/>
              </a:ext>
            </a:extLst>
          </p:cNvPr>
          <p:cNvGrpSpPr/>
          <p:nvPr/>
        </p:nvGrpSpPr>
        <p:grpSpPr>
          <a:xfrm>
            <a:off x="8295108" y="1985303"/>
            <a:ext cx="2358792" cy="884701"/>
            <a:chOff x="1380965" y="2018710"/>
            <a:chExt cx="2358792" cy="1608820"/>
          </a:xfrm>
        </p:grpSpPr>
        <p:sp>
          <p:nvSpPr>
            <p:cNvPr id="69" name="Parallelogram 39">
              <a:extLst>
                <a:ext uri="{FF2B5EF4-FFF2-40B4-BE49-F238E27FC236}">
                  <a16:creationId xmlns:a16="http://schemas.microsoft.com/office/drawing/2014/main" xmlns="" id="{C86697CE-DDC8-49D3-A1BF-619B11176AB2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40">
              <a:extLst>
                <a:ext uri="{FF2B5EF4-FFF2-40B4-BE49-F238E27FC236}">
                  <a16:creationId xmlns:a16="http://schemas.microsoft.com/office/drawing/2014/main" xmlns="" id="{F0112AB8-335A-464A-810B-1942F06CC9A1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45">
            <a:extLst>
              <a:ext uri="{FF2B5EF4-FFF2-40B4-BE49-F238E27FC236}">
                <a16:creationId xmlns:a16="http://schemas.microsoft.com/office/drawing/2014/main" xmlns="" id="{C4B6FA68-D726-472E-9169-1E0523838C32}"/>
              </a:ext>
            </a:extLst>
          </p:cNvPr>
          <p:cNvGrpSpPr/>
          <p:nvPr/>
        </p:nvGrpSpPr>
        <p:grpSpPr>
          <a:xfrm>
            <a:off x="8428507" y="3486771"/>
            <a:ext cx="2346991" cy="1280833"/>
            <a:chOff x="2522869" y="4280490"/>
            <a:chExt cx="955733" cy="1280833"/>
          </a:xfrm>
        </p:grpSpPr>
        <p:sp>
          <p:nvSpPr>
            <p:cNvPr id="72" name="TextBox 46">
              <a:extLst>
                <a:ext uri="{FF2B5EF4-FFF2-40B4-BE49-F238E27FC236}">
                  <a16:creationId xmlns:a16="http://schemas.microsoft.com/office/drawing/2014/main" xmlns="" id="{FCF24938-81D9-4C62-B991-5886E40F63BB}"/>
                </a:ext>
              </a:extLst>
            </p:cNvPr>
            <p:cNvSpPr txBox="1"/>
            <p:nvPr/>
          </p:nvSpPr>
          <p:spPr>
            <a:xfrm>
              <a:off x="2522869" y="5038103"/>
              <a:ext cx="9268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Quand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il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s’agit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de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votre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confort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TextBox 47">
              <a:extLst>
                <a:ext uri="{FF2B5EF4-FFF2-40B4-BE49-F238E27FC236}">
                  <a16:creationId xmlns:a16="http://schemas.microsoft.com/office/drawing/2014/main" xmlns="" id="{F0795521-6046-4663-9218-E2ACC6D65970}"/>
                </a:ext>
              </a:extLst>
            </p:cNvPr>
            <p:cNvSpPr txBox="1"/>
            <p:nvPr/>
          </p:nvSpPr>
          <p:spPr>
            <a:xfrm>
              <a:off x="2551192" y="4280490"/>
              <a:ext cx="927410" cy="52322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Vous</a:t>
              </a:r>
              <a:r>
                <a:rPr lang="en-US" altLang="ko-KR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êtes</a:t>
              </a:r>
              <a:r>
                <a:rPr lang="en-US" altLang="ko-KR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autorisée</a:t>
              </a:r>
              <a:r>
                <a:rPr lang="en-US" altLang="ko-KR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à demander des services</a:t>
              </a:r>
              <a:endParaRPr lang="ko-KR" alt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6" name="TextBox 50">
            <a:extLst>
              <a:ext uri="{FF2B5EF4-FFF2-40B4-BE49-F238E27FC236}">
                <a16:creationId xmlns:a16="http://schemas.microsoft.com/office/drawing/2014/main" xmlns="" id="{0461205D-E23C-40B1-9BCF-4E835D04BD1D}"/>
              </a:ext>
            </a:extLst>
          </p:cNvPr>
          <p:cNvSpPr txBox="1"/>
          <p:nvPr/>
        </p:nvSpPr>
        <p:spPr>
          <a:xfrm>
            <a:off x="5751654" y="3487630"/>
            <a:ext cx="2276179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Vous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êtes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autorisée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à ne pas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être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conformes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TextBox 53">
            <a:extLst>
              <a:ext uri="{FF2B5EF4-FFF2-40B4-BE49-F238E27FC236}">
                <a16:creationId xmlns:a16="http://schemas.microsoft.com/office/drawing/2014/main" xmlns="" id="{F03B0576-A77C-4B12-99C5-02F1D38BDFF2}"/>
              </a:ext>
            </a:extLst>
          </p:cNvPr>
          <p:cNvSpPr txBox="1"/>
          <p:nvPr/>
        </p:nvSpPr>
        <p:spPr>
          <a:xfrm>
            <a:off x="2962122" y="3512965"/>
            <a:ext cx="227617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Vous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êtes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autorisées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à demander de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l’aide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Box 56">
            <a:extLst>
              <a:ext uri="{FF2B5EF4-FFF2-40B4-BE49-F238E27FC236}">
                <a16:creationId xmlns:a16="http://schemas.microsoft.com/office/drawing/2014/main" xmlns="" id="{9EBBB207-AB18-459F-BF34-1C7356B61CF0}"/>
              </a:ext>
            </a:extLst>
          </p:cNvPr>
          <p:cNvSpPr txBox="1"/>
          <p:nvPr/>
        </p:nvSpPr>
        <p:spPr>
          <a:xfrm>
            <a:off x="163438" y="3446391"/>
            <a:ext cx="2276179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Vous êtes autorisée à commettre des fautes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55">
            <a:extLst>
              <a:ext uri="{FF2B5EF4-FFF2-40B4-BE49-F238E27FC236}">
                <a16:creationId xmlns:a16="http://schemas.microsoft.com/office/drawing/2014/main" xmlns="" id="{E8F21C92-E2F5-4389-BADA-A7ED1BF24869}"/>
              </a:ext>
            </a:extLst>
          </p:cNvPr>
          <p:cNvSpPr txBox="1"/>
          <p:nvPr/>
        </p:nvSpPr>
        <p:spPr>
          <a:xfrm>
            <a:off x="238522" y="4230082"/>
            <a:ext cx="2276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Dans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les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tâches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qui ne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sont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 les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vôtres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52">
            <a:extLst>
              <a:ext uri="{FF2B5EF4-FFF2-40B4-BE49-F238E27FC236}">
                <a16:creationId xmlns:a16="http://schemas.microsoft.com/office/drawing/2014/main" xmlns="" id="{B7C68004-BA5C-4BF7-8B58-8A80B9A23265}"/>
              </a:ext>
            </a:extLst>
          </p:cNvPr>
          <p:cNvSpPr txBox="1"/>
          <p:nvPr/>
        </p:nvSpPr>
        <p:spPr>
          <a:xfrm>
            <a:off x="2968517" y="4215785"/>
            <a:ext cx="2276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Sur les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sujets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vous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ne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maitrisez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9">
            <a:extLst>
              <a:ext uri="{FF2B5EF4-FFF2-40B4-BE49-F238E27FC236}">
                <a16:creationId xmlns:a16="http://schemas.microsoft.com/office/drawing/2014/main" xmlns="" id="{C49408F8-D2F0-49B2-80A7-28A04970026A}"/>
              </a:ext>
            </a:extLst>
          </p:cNvPr>
          <p:cNvSpPr txBox="1"/>
          <p:nvPr/>
        </p:nvSpPr>
        <p:spPr>
          <a:xfrm>
            <a:off x="5698512" y="4244384"/>
            <a:ext cx="2276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aux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croyances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quand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ne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vous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servent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4956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>
            <a:extLst>
              <a:ext uri="{FF2B5EF4-FFF2-40B4-BE49-F238E27FC236}">
                <a16:creationId xmlns:a16="http://schemas.microsoft.com/office/drawing/2014/main" xmlns="" id="{F6BB0C23-9C43-49C8-8043-98B2240F4C41}"/>
              </a:ext>
            </a:extLst>
          </p:cNvPr>
          <p:cNvSpPr/>
          <p:nvPr/>
        </p:nvSpPr>
        <p:spPr>
          <a:xfrm>
            <a:off x="0" y="4067175"/>
            <a:ext cx="11058525" cy="2790825"/>
          </a:xfrm>
          <a:custGeom>
            <a:avLst/>
            <a:gdLst>
              <a:gd name="connsiteX0" fmla="*/ 0 w 5667375"/>
              <a:gd name="connsiteY0" fmla="*/ 0 h 2771775"/>
              <a:gd name="connsiteX1" fmla="*/ 5667375 w 5667375"/>
              <a:gd name="connsiteY1" fmla="*/ 0 h 2771775"/>
              <a:gd name="connsiteX2" fmla="*/ 5667375 w 5667375"/>
              <a:gd name="connsiteY2" fmla="*/ 2771775 h 2771775"/>
              <a:gd name="connsiteX3" fmla="*/ 0 w 5667375"/>
              <a:gd name="connsiteY3" fmla="*/ 2771775 h 2771775"/>
              <a:gd name="connsiteX4" fmla="*/ 0 w 5667375"/>
              <a:gd name="connsiteY4" fmla="*/ 0 h 2771775"/>
              <a:gd name="connsiteX0" fmla="*/ 0 w 6819900"/>
              <a:gd name="connsiteY0" fmla="*/ 9525 h 2781300"/>
              <a:gd name="connsiteX1" fmla="*/ 6819900 w 6819900"/>
              <a:gd name="connsiteY1" fmla="*/ 0 h 2781300"/>
              <a:gd name="connsiteX2" fmla="*/ 5667375 w 6819900"/>
              <a:gd name="connsiteY2" fmla="*/ 2781300 h 2781300"/>
              <a:gd name="connsiteX3" fmla="*/ 0 w 6819900"/>
              <a:gd name="connsiteY3" fmla="*/ 2781300 h 2781300"/>
              <a:gd name="connsiteX4" fmla="*/ 0 w 6819900"/>
              <a:gd name="connsiteY4" fmla="*/ 9525 h 2781300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5667375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21104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776288"/>
              <a:gd name="connsiteY0" fmla="*/ 28575 h 2800350"/>
              <a:gd name="connsiteX1" fmla="*/ 6776288 w 6776288"/>
              <a:gd name="connsiteY1" fmla="*/ 0 h 2800350"/>
              <a:gd name="connsiteX2" fmla="*/ 6121104 w 6776288"/>
              <a:gd name="connsiteY2" fmla="*/ 2800350 h 2800350"/>
              <a:gd name="connsiteX3" fmla="*/ 0 w 6776288"/>
              <a:gd name="connsiteY3" fmla="*/ 2800350 h 2800350"/>
              <a:gd name="connsiteX4" fmla="*/ 0 w 6776288"/>
              <a:gd name="connsiteY4" fmla="*/ 28575 h 2800350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21104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32777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288" h="2790825">
                <a:moveTo>
                  <a:pt x="0" y="19050"/>
                </a:moveTo>
                <a:lnTo>
                  <a:pt x="6776288" y="0"/>
                </a:lnTo>
                <a:lnTo>
                  <a:pt x="6132777" y="2790825"/>
                </a:lnTo>
                <a:lnTo>
                  <a:pt x="0" y="2790825"/>
                </a:lnTo>
                <a:lnTo>
                  <a:pt x="0" y="1905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3">
            <a:extLst>
              <a:ext uri="{FF2B5EF4-FFF2-40B4-BE49-F238E27FC236}">
                <a16:creationId xmlns:a16="http://schemas.microsoft.com/office/drawing/2014/main" xmlns="" id="{E2B604B2-7D82-438C-932C-347EC1825B5C}"/>
              </a:ext>
            </a:extLst>
          </p:cNvPr>
          <p:cNvSpPr txBox="1">
            <a:spLocks/>
          </p:cNvSpPr>
          <p:nvPr/>
        </p:nvSpPr>
        <p:spPr>
          <a:xfrm>
            <a:off x="919573" y="4747270"/>
            <a:ext cx="5176427" cy="14401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Phase 5/Séance 4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직사각형 5">
            <a:extLst>
              <a:ext uri="{FF2B5EF4-FFF2-40B4-BE49-F238E27FC236}">
                <a16:creationId xmlns:a16="http://schemas.microsoft.com/office/drawing/2014/main" xmlns="" id="{10218D52-5D31-494A-B7E5-E82B35C64339}"/>
              </a:ext>
            </a:extLst>
          </p:cNvPr>
          <p:cNvSpPr/>
          <p:nvPr/>
        </p:nvSpPr>
        <p:spPr>
          <a:xfrm>
            <a:off x="1329816" y="1546927"/>
            <a:ext cx="42689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en-US" altLang="ko-KR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bouclage</a:t>
            </a:r>
            <a:endParaRPr lang="ko-KR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Block Arc 25">
            <a:extLst>
              <a:ext uri="{FF2B5EF4-FFF2-40B4-BE49-F238E27FC236}">
                <a16:creationId xmlns:a16="http://schemas.microsoft.com/office/drawing/2014/main" xmlns="" id="{457FEAFC-3C16-4D51-A94C-9F68C4F7547D}"/>
              </a:ext>
            </a:extLst>
          </p:cNvPr>
          <p:cNvSpPr/>
          <p:nvPr/>
        </p:nvSpPr>
        <p:spPr>
          <a:xfrm>
            <a:off x="5365666" y="1695299"/>
            <a:ext cx="327192" cy="472695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4" name="Espace réservé pour une image 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67" r="93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69264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Consolider</a:t>
            </a:r>
            <a:r>
              <a:rPr lang="en-US" sz="2800" dirty="0" smtClean="0"/>
              <a:t> le </a:t>
            </a:r>
            <a:r>
              <a:rPr lang="en-US" sz="2800" dirty="0" err="1" smtClean="0"/>
              <a:t>changement</a:t>
            </a:r>
            <a:r>
              <a:rPr lang="en-US" sz="2800" dirty="0" smtClean="0"/>
              <a:t>/ </a:t>
            </a:r>
            <a:r>
              <a:rPr lang="en-US" sz="2800" dirty="0" err="1" smtClean="0"/>
              <a:t>Prévenir</a:t>
            </a:r>
            <a:r>
              <a:rPr lang="en-US" sz="2800" dirty="0" smtClean="0"/>
              <a:t> les </a:t>
            </a:r>
            <a:r>
              <a:rPr lang="en-US" sz="2800" dirty="0" err="1" smtClean="0"/>
              <a:t>rechutes</a:t>
            </a:r>
            <a:endParaRPr lang="en-US" sz="2800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xmlns="" id="{C19982FE-F056-4F92-A93D-8B802214EFB2}"/>
              </a:ext>
            </a:extLst>
          </p:cNvPr>
          <p:cNvGraphicFramePr/>
          <p:nvPr>
            <p:extLst/>
          </p:nvPr>
        </p:nvGraphicFramePr>
        <p:xfrm>
          <a:off x="6170610" y="1622635"/>
          <a:ext cx="1579210" cy="1911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4B99F63B-AC1D-4421-8EB9-4E54D85D9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797763992"/>
              </p:ext>
            </p:extLst>
          </p:nvPr>
        </p:nvGraphicFramePr>
        <p:xfrm>
          <a:off x="2851099" y="2964183"/>
          <a:ext cx="1579210" cy="1911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Isosceles Triangle 4">
            <a:extLst>
              <a:ext uri="{FF2B5EF4-FFF2-40B4-BE49-F238E27FC236}">
                <a16:creationId xmlns:a16="http://schemas.microsoft.com/office/drawing/2014/main" xmlns="" id="{A7278BC1-B330-4945-B757-F93DCBB2A99E}"/>
              </a:ext>
            </a:extLst>
          </p:cNvPr>
          <p:cNvSpPr/>
          <p:nvPr/>
        </p:nvSpPr>
        <p:spPr>
          <a:xfrm>
            <a:off x="4039071" y="2470158"/>
            <a:ext cx="2160000" cy="2124000"/>
          </a:xfrm>
          <a:prstGeom prst="triangle">
            <a:avLst/>
          </a:prstGeom>
          <a:solidFill>
            <a:schemeClr val="accent1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xmlns="" id="{39FDCA7C-723C-4093-8C1E-CC25048C53B1}"/>
              </a:ext>
            </a:extLst>
          </p:cNvPr>
          <p:cNvSpPr/>
          <p:nvPr/>
        </p:nvSpPr>
        <p:spPr>
          <a:xfrm rot="10800000">
            <a:off x="5880216" y="3436282"/>
            <a:ext cx="2160000" cy="2124000"/>
          </a:xfrm>
          <a:prstGeom prst="triangle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DBB20C9-F414-43F8-8F02-A92AE3B38B1B}"/>
              </a:ext>
            </a:extLst>
          </p:cNvPr>
          <p:cNvSpPr txBox="1"/>
          <p:nvPr/>
        </p:nvSpPr>
        <p:spPr>
          <a:xfrm>
            <a:off x="4362987" y="4065138"/>
            <a:ext cx="15121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Je </a:t>
            </a:r>
            <a:r>
              <a:rPr lang="en-US" altLang="ko-KR" sz="1400" b="1" dirty="0" err="1" smtClean="0">
                <a:solidFill>
                  <a:schemeClr val="bg1"/>
                </a:solidFill>
                <a:cs typeface="Arial" pitchFamily="34" charset="0"/>
              </a:rPr>
              <a:t>fais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1D97B4F-CE93-4224-B697-5CE806D3BD80}"/>
              </a:ext>
            </a:extLst>
          </p:cNvPr>
          <p:cNvSpPr txBox="1"/>
          <p:nvPr/>
        </p:nvSpPr>
        <p:spPr>
          <a:xfrm>
            <a:off x="6204131" y="3716339"/>
            <a:ext cx="15121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Je </a:t>
            </a:r>
            <a:r>
              <a:rPr lang="en-US" altLang="ko-KR" sz="1400" b="1" dirty="0" err="1" smtClean="0">
                <a:solidFill>
                  <a:schemeClr val="bg1"/>
                </a:solidFill>
                <a:cs typeface="Arial" pitchFamily="34" charset="0"/>
              </a:rPr>
              <a:t>m’abstiens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D1778BFA-6191-42AE-8F2C-A63A693DFA36}"/>
              </a:ext>
            </a:extLst>
          </p:cNvPr>
          <p:cNvGrpSpPr/>
          <p:nvPr/>
        </p:nvGrpSpPr>
        <p:grpSpPr>
          <a:xfrm>
            <a:off x="7716299" y="3816642"/>
            <a:ext cx="3642993" cy="558548"/>
            <a:chOff x="6012160" y="4657016"/>
            <a:chExt cx="2664296" cy="55854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D734CFE-AF44-469B-A292-750F03221887}"/>
                </a:ext>
              </a:extLst>
            </p:cNvPr>
            <p:cNvSpPr txBox="1"/>
            <p:nvPr/>
          </p:nvSpPr>
          <p:spPr>
            <a:xfrm>
              <a:off x="6012160" y="4657016"/>
              <a:ext cx="266429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Plus de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liberté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/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moins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de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pression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83EDE426-448E-4D58-82FF-7C83A08742AB}"/>
                </a:ext>
              </a:extLst>
            </p:cNvPr>
            <p:cNvSpPr txBox="1"/>
            <p:nvPr/>
          </p:nvSpPr>
          <p:spPr>
            <a:xfrm>
              <a:off x="6012162" y="4938565"/>
              <a:ext cx="26642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D892991-B271-4D3F-BDAD-51FD1FE417D6}"/>
              </a:ext>
            </a:extLst>
          </p:cNvPr>
          <p:cNvSpPr txBox="1"/>
          <p:nvPr/>
        </p:nvSpPr>
        <p:spPr>
          <a:xfrm>
            <a:off x="3022904" y="3658209"/>
            <a:ext cx="12356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30%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371746C-2C71-481F-9AA1-B7F992AFB6FE}"/>
              </a:ext>
            </a:extLst>
          </p:cNvPr>
          <p:cNvSpPr txBox="1"/>
          <p:nvPr/>
        </p:nvSpPr>
        <p:spPr>
          <a:xfrm>
            <a:off x="7893164" y="1793441"/>
            <a:ext cx="280831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Je ne me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dirige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vers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lui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J’appelle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les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autres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patrons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Je ne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répond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très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vite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aux solicitations, je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traine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n’agis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sur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champs, je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prends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temps de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voir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comment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contourner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sa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demande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3375EE5-C257-4C80-9EB8-10BC1FC67BDF}"/>
              </a:ext>
            </a:extLst>
          </p:cNvPr>
          <p:cNvSpPr txBox="1"/>
          <p:nvPr/>
        </p:nvSpPr>
        <p:spPr>
          <a:xfrm>
            <a:off x="119893" y="3078833"/>
            <a:ext cx="3052482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1459" indent="-171459" algn="just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suis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tout le temps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occupée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9" indent="-171459" algn="just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demande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transport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quand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nous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travaillons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tard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9" indent="-171459" algn="just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rivise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chaque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fois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ma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liste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des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tâches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et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mon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role</a:t>
            </a:r>
          </a:p>
          <a:p>
            <a:pPr marL="171459" indent="-171459" algn="just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Je dis Non,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mais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j’ai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encore des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difficultés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le dire,</a:t>
            </a:r>
          </a:p>
          <a:p>
            <a:pPr marL="171459" indent="-171459" algn="just">
              <a:buFont typeface="Wingdings" pitchFamily="2" charset="2"/>
              <a:buChar char="v"/>
            </a:pP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J’ai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demandé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qu’on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m’assure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transport la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nuit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Elle ne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s’y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attendait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pas,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est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resté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silencieux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Il a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envoyé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chauffeur,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B53B0A2-ED4F-4D25-9066-30A77B9A2603}"/>
              </a:ext>
            </a:extLst>
          </p:cNvPr>
          <p:cNvSpPr txBox="1"/>
          <p:nvPr/>
        </p:nvSpPr>
        <p:spPr>
          <a:xfrm>
            <a:off x="6342415" y="2316661"/>
            <a:ext cx="12356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70%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61248"/>
            <a:ext cx="12192000" cy="1196752"/>
          </a:xfrm>
          <a:prstGeom prst="rect">
            <a:avLst/>
          </a:pr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800112" y="5801124"/>
            <a:ext cx="10209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Depuis notre première séance de travail qu’est ce qui a changé? Qu’est ce que vous faites et que vous ne faites pas?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904326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7592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27" r="16727"/>
          <a:stretch>
            <a:fillRect/>
          </a:stretch>
        </p:blipFill>
        <p:spPr/>
      </p:pic>
      <p:sp>
        <p:nvSpPr>
          <p:cNvPr id="9" name="직사각형 5">
            <a:extLst>
              <a:ext uri="{FF2B5EF4-FFF2-40B4-BE49-F238E27FC236}">
                <a16:creationId xmlns:a16="http://schemas.microsoft.com/office/drawing/2014/main" xmlns="" id="{AB8B20FE-5C22-48A0-8274-D00C1E7CAFDF}"/>
              </a:ext>
            </a:extLst>
          </p:cNvPr>
          <p:cNvSpPr/>
          <p:nvPr/>
        </p:nvSpPr>
        <p:spPr>
          <a:xfrm>
            <a:off x="286333" y="3068681"/>
            <a:ext cx="5549691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2800" b="1" dirty="0" err="1" smtClean="0">
                <a:latin typeface="+mj-lt"/>
              </a:rPr>
              <a:t>Deuxième</a:t>
            </a:r>
            <a:r>
              <a:rPr lang="en-US" altLang="ko-KR" sz="2800" b="1" dirty="0" smtClean="0">
                <a:latin typeface="+mj-lt"/>
              </a:rPr>
              <a:t> </a:t>
            </a:r>
            <a:r>
              <a:rPr lang="en-US" altLang="ko-KR" sz="2800" b="1" dirty="0" err="1" smtClean="0">
                <a:latin typeface="+mj-lt"/>
              </a:rPr>
              <a:t>cas</a:t>
            </a:r>
            <a:r>
              <a:rPr lang="en-US" altLang="ko-KR" sz="2800" b="1" dirty="0" smtClean="0">
                <a:latin typeface="+mj-lt"/>
              </a:rPr>
              <a:t>: </a:t>
            </a:r>
            <a:r>
              <a:rPr lang="en-US" altLang="ko-KR" sz="2800" b="1" dirty="0" err="1" smtClean="0">
                <a:latin typeface="+mj-lt"/>
              </a:rPr>
              <a:t>Asmae</a:t>
            </a:r>
            <a:r>
              <a:rPr lang="en-US" altLang="ko-KR" sz="2800" b="1" dirty="0" smtClean="0">
                <a:latin typeface="+mj-lt"/>
              </a:rPr>
              <a:t> 46 </a:t>
            </a:r>
            <a:r>
              <a:rPr lang="en-US" altLang="ko-KR" sz="2800" b="1" dirty="0" err="1" smtClean="0">
                <a:latin typeface="+mj-lt"/>
              </a:rPr>
              <a:t>ans</a:t>
            </a:r>
            <a:endParaRPr lang="en-US" altLang="ko-KR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956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>
            <a:extLst>
              <a:ext uri="{FF2B5EF4-FFF2-40B4-BE49-F238E27FC236}">
                <a16:creationId xmlns:a16="http://schemas.microsoft.com/office/drawing/2014/main" xmlns="" id="{F6BB0C23-9C43-49C8-8043-98B2240F4C41}"/>
              </a:ext>
            </a:extLst>
          </p:cNvPr>
          <p:cNvSpPr/>
          <p:nvPr/>
        </p:nvSpPr>
        <p:spPr>
          <a:xfrm>
            <a:off x="0" y="4067175"/>
            <a:ext cx="11058525" cy="2790825"/>
          </a:xfrm>
          <a:custGeom>
            <a:avLst/>
            <a:gdLst>
              <a:gd name="connsiteX0" fmla="*/ 0 w 5667375"/>
              <a:gd name="connsiteY0" fmla="*/ 0 h 2771775"/>
              <a:gd name="connsiteX1" fmla="*/ 5667375 w 5667375"/>
              <a:gd name="connsiteY1" fmla="*/ 0 h 2771775"/>
              <a:gd name="connsiteX2" fmla="*/ 5667375 w 5667375"/>
              <a:gd name="connsiteY2" fmla="*/ 2771775 h 2771775"/>
              <a:gd name="connsiteX3" fmla="*/ 0 w 5667375"/>
              <a:gd name="connsiteY3" fmla="*/ 2771775 h 2771775"/>
              <a:gd name="connsiteX4" fmla="*/ 0 w 5667375"/>
              <a:gd name="connsiteY4" fmla="*/ 0 h 2771775"/>
              <a:gd name="connsiteX0" fmla="*/ 0 w 6819900"/>
              <a:gd name="connsiteY0" fmla="*/ 9525 h 2781300"/>
              <a:gd name="connsiteX1" fmla="*/ 6819900 w 6819900"/>
              <a:gd name="connsiteY1" fmla="*/ 0 h 2781300"/>
              <a:gd name="connsiteX2" fmla="*/ 5667375 w 6819900"/>
              <a:gd name="connsiteY2" fmla="*/ 2781300 h 2781300"/>
              <a:gd name="connsiteX3" fmla="*/ 0 w 6819900"/>
              <a:gd name="connsiteY3" fmla="*/ 2781300 h 2781300"/>
              <a:gd name="connsiteX4" fmla="*/ 0 w 6819900"/>
              <a:gd name="connsiteY4" fmla="*/ 9525 h 2781300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5667375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21104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776288"/>
              <a:gd name="connsiteY0" fmla="*/ 28575 h 2800350"/>
              <a:gd name="connsiteX1" fmla="*/ 6776288 w 6776288"/>
              <a:gd name="connsiteY1" fmla="*/ 0 h 2800350"/>
              <a:gd name="connsiteX2" fmla="*/ 6121104 w 6776288"/>
              <a:gd name="connsiteY2" fmla="*/ 2800350 h 2800350"/>
              <a:gd name="connsiteX3" fmla="*/ 0 w 6776288"/>
              <a:gd name="connsiteY3" fmla="*/ 2800350 h 2800350"/>
              <a:gd name="connsiteX4" fmla="*/ 0 w 6776288"/>
              <a:gd name="connsiteY4" fmla="*/ 28575 h 2800350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21104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32777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288" h="2790825">
                <a:moveTo>
                  <a:pt x="0" y="19050"/>
                </a:moveTo>
                <a:lnTo>
                  <a:pt x="6776288" y="0"/>
                </a:lnTo>
                <a:lnTo>
                  <a:pt x="6132777" y="2790825"/>
                </a:lnTo>
                <a:lnTo>
                  <a:pt x="0" y="2790825"/>
                </a:lnTo>
                <a:lnTo>
                  <a:pt x="0" y="1905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3">
            <a:extLst>
              <a:ext uri="{FF2B5EF4-FFF2-40B4-BE49-F238E27FC236}">
                <a16:creationId xmlns:a16="http://schemas.microsoft.com/office/drawing/2014/main" xmlns="" id="{E2B604B2-7D82-438C-932C-347EC1825B5C}"/>
              </a:ext>
            </a:extLst>
          </p:cNvPr>
          <p:cNvSpPr txBox="1">
            <a:spLocks/>
          </p:cNvSpPr>
          <p:nvPr/>
        </p:nvSpPr>
        <p:spPr>
          <a:xfrm>
            <a:off x="919573" y="4747270"/>
            <a:ext cx="5176427" cy="14401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Phase 1/Séance 1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직사각형 5">
            <a:extLst>
              <a:ext uri="{FF2B5EF4-FFF2-40B4-BE49-F238E27FC236}">
                <a16:creationId xmlns:a16="http://schemas.microsoft.com/office/drawing/2014/main" xmlns="" id="{10218D52-5D31-494A-B7E5-E82B35C64339}"/>
              </a:ext>
            </a:extLst>
          </p:cNvPr>
          <p:cNvSpPr/>
          <p:nvPr/>
        </p:nvSpPr>
        <p:spPr>
          <a:xfrm>
            <a:off x="1329816" y="1546927"/>
            <a:ext cx="42689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Tâtonnement</a:t>
            </a:r>
            <a:endParaRPr lang="ko-KR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xmlns="" id="{C221F751-3C5B-4561-AD14-8637C5B66736}"/>
              </a:ext>
            </a:extLst>
          </p:cNvPr>
          <p:cNvSpPr txBox="1"/>
          <p:nvPr/>
        </p:nvSpPr>
        <p:spPr>
          <a:xfrm>
            <a:off x="-754932" y="2442498"/>
            <a:ext cx="8525435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dirty="0" smtClean="0">
                <a:cs typeface="Arial" pitchFamily="34" charset="0"/>
              </a:rPr>
              <a:t>La </a:t>
            </a:r>
            <a:r>
              <a:rPr lang="en-US" altLang="ko-KR" sz="2800" dirty="0" err="1" smtClean="0">
                <a:cs typeface="Arial" pitchFamily="34" charset="0"/>
              </a:rPr>
              <a:t>prise</a:t>
            </a:r>
            <a:r>
              <a:rPr lang="en-US" altLang="ko-KR" sz="2800" dirty="0" smtClean="0">
                <a:cs typeface="Arial" pitchFamily="34" charset="0"/>
              </a:rPr>
              <a:t> de contact</a:t>
            </a:r>
          </a:p>
          <a:p>
            <a:pPr algn="ctr"/>
            <a:r>
              <a:rPr lang="en-US" altLang="ko-KR" sz="2800" dirty="0" smtClean="0">
                <a:cs typeface="Arial" pitchFamily="34" charset="0"/>
              </a:rPr>
              <a:t>(</a:t>
            </a:r>
            <a:r>
              <a:rPr lang="en-US" altLang="ko-KR" sz="2800" dirty="0" err="1" smtClean="0">
                <a:cs typeface="Arial" pitchFamily="34" charset="0"/>
              </a:rPr>
              <a:t>Acceuil</a:t>
            </a:r>
            <a:r>
              <a:rPr lang="en-US" altLang="ko-KR" sz="2800" dirty="0" smtClean="0">
                <a:cs typeface="Arial" pitchFamily="34" charset="0"/>
              </a:rPr>
              <a:t>, </a:t>
            </a:r>
            <a:r>
              <a:rPr lang="en-US" altLang="ko-KR" sz="2800" dirty="0" err="1" smtClean="0">
                <a:cs typeface="Arial" pitchFamily="34" charset="0"/>
              </a:rPr>
              <a:t>décodage</a:t>
            </a:r>
            <a:r>
              <a:rPr lang="en-US" altLang="ko-KR" sz="2800" dirty="0" smtClean="0">
                <a:cs typeface="Arial" pitchFamily="34" charset="0"/>
              </a:rPr>
              <a:t>, </a:t>
            </a:r>
            <a:r>
              <a:rPr lang="en-US" altLang="ko-KR" sz="2800" dirty="0" err="1" smtClean="0">
                <a:cs typeface="Arial" pitchFamily="34" charset="0"/>
              </a:rPr>
              <a:t>Cadrage</a:t>
            </a:r>
            <a:r>
              <a:rPr lang="en-US" altLang="ko-KR" sz="2800" dirty="0" smtClean="0">
                <a:cs typeface="Arial" pitchFamily="34" charset="0"/>
              </a:rPr>
              <a:t> de la relation)</a:t>
            </a:r>
            <a:endParaRPr lang="ko-KR" altLang="en-US" sz="2800" dirty="0">
              <a:cs typeface="Arial" pitchFamily="34" charset="0"/>
            </a:endParaRP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84" b="26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366201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4" y="6030814"/>
            <a:ext cx="10184279" cy="648072"/>
          </a:xfrm>
        </p:spPr>
        <p:txBody>
          <a:bodyPr/>
          <a:lstStyle/>
          <a:p>
            <a:pPr algn="ctr"/>
            <a:r>
              <a:rPr lang="en-US" altLang="ko-KR" sz="2000" b="1" dirty="0" smtClean="0">
                <a:solidFill>
                  <a:schemeClr val="tx1"/>
                </a:solidFill>
              </a:rPr>
              <a:t>En quoi 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pourrais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- je 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vous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 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être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 utile?</a:t>
            </a:r>
            <a:endParaRPr lang="en-US" altLang="ko-KR" sz="2000" b="1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80404" y="585525"/>
            <a:ext cx="2173605" cy="1674911"/>
            <a:chOff x="471600" y="2839615"/>
            <a:chExt cx="2289096" cy="1674911"/>
          </a:xfrm>
        </p:grpSpPr>
        <p:sp>
          <p:nvSpPr>
            <p:cNvPr id="14" name="TextBox 13"/>
            <p:cNvSpPr txBox="1"/>
            <p:nvPr/>
          </p:nvSpPr>
          <p:spPr>
            <a:xfrm>
              <a:off x="701039" y="3775862"/>
              <a:ext cx="20596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>
                  <a:cs typeface="Arial" pitchFamily="34" charset="0"/>
                </a:rPr>
                <a:t>Son </a:t>
              </a:r>
              <a:r>
                <a:rPr lang="en-US" altLang="ko-KR" sz="1400" dirty="0" err="1" smtClean="0">
                  <a:cs typeface="Arial" pitchFamily="34" charset="0"/>
                </a:rPr>
                <a:t>mari</a:t>
              </a:r>
              <a:r>
                <a:rPr lang="en-US" altLang="ko-KR" sz="1400" dirty="0" smtClean="0">
                  <a:cs typeface="Arial" pitchFamily="34" charset="0"/>
                </a:rPr>
                <a:t> ne </a:t>
              </a:r>
              <a:r>
                <a:rPr lang="en-US" altLang="ko-KR" sz="1400" dirty="0" err="1" smtClean="0">
                  <a:cs typeface="Arial" pitchFamily="34" charset="0"/>
                </a:rPr>
                <a:t>veut</a:t>
              </a:r>
              <a:r>
                <a:rPr lang="en-US" altLang="ko-KR" sz="1400" dirty="0" smtClean="0">
                  <a:cs typeface="Arial" pitchFamily="34" charset="0"/>
                </a:rPr>
                <a:t> </a:t>
              </a:r>
              <a:r>
                <a:rPr lang="en-US" altLang="ko-KR" sz="1400" dirty="0" err="1" smtClean="0">
                  <a:cs typeface="Arial" pitchFamily="34" charset="0"/>
                </a:rPr>
                <a:t>rien</a:t>
              </a:r>
              <a:r>
                <a:rPr lang="en-US" altLang="ko-KR" sz="1400" dirty="0" smtClean="0">
                  <a:cs typeface="Arial" pitchFamily="34" charset="0"/>
                </a:rPr>
                <a:t> entendre </a:t>
              </a:r>
              <a:r>
                <a:rPr lang="en-US" altLang="ko-KR" sz="1400" dirty="0" err="1" smtClean="0">
                  <a:cs typeface="Arial" pitchFamily="34" charset="0"/>
                </a:rPr>
                <a:t>d’elle</a:t>
              </a:r>
              <a:r>
                <a:rPr lang="en-US" altLang="ko-KR" sz="1400" dirty="0" smtClean="0">
                  <a:cs typeface="Arial" pitchFamily="34" charset="0"/>
                </a:rPr>
                <a:t>. </a:t>
              </a:r>
              <a:r>
                <a:rPr lang="en-US" altLang="ko-KR" sz="1400" dirty="0" err="1" smtClean="0">
                  <a:cs typeface="Arial" pitchFamily="34" charset="0"/>
                </a:rPr>
                <a:t>Décidé</a:t>
              </a:r>
              <a:r>
                <a:rPr lang="en-US" altLang="ko-KR" sz="1400" dirty="0" smtClean="0">
                  <a:cs typeface="Arial" pitchFamily="34" charset="0"/>
                </a:rPr>
                <a:t>/divorce </a:t>
              </a:r>
              <a:endParaRPr lang="en-US" altLang="ko-KR" sz="1400" dirty="0"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71600" y="2839615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n-US" altLang="ko-KR" sz="16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Bouleversée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altLang="ko-KR" sz="16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déprimée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/</a:t>
              </a:r>
              <a:r>
                <a:rPr lang="en-US" altLang="ko-KR" sz="16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déni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/</a:t>
              </a:r>
              <a:r>
                <a:rPr lang="en-US" altLang="ko-KR" sz="16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marasme</a:t>
              </a:r>
              <a:endParaRPr lang="ko-KR" alt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619510" y="600739"/>
            <a:ext cx="1955742" cy="1860822"/>
            <a:chOff x="803640" y="3039495"/>
            <a:chExt cx="2059657" cy="1860822"/>
          </a:xfrm>
        </p:grpSpPr>
        <p:sp>
          <p:nvSpPr>
            <p:cNvPr id="17" name="TextBox 16"/>
            <p:cNvSpPr txBox="1"/>
            <p:nvPr/>
          </p:nvSpPr>
          <p:spPr>
            <a:xfrm>
              <a:off x="803640" y="3515322"/>
              <a:ext cx="205965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smtClean="0">
                  <a:cs typeface="Arial" pitchFamily="34" charset="0"/>
                </a:rPr>
                <a:t>posture </a:t>
              </a:r>
              <a:r>
                <a:rPr lang="en-US" altLang="ko-KR" sz="1400" b="1" dirty="0" err="1">
                  <a:cs typeface="Arial" pitchFamily="34" charset="0"/>
                </a:rPr>
                <a:t>raide</a:t>
              </a:r>
              <a:r>
                <a:rPr lang="en-US" altLang="ko-KR" sz="1400" b="1" dirty="0">
                  <a:cs typeface="Arial" pitchFamily="34" charset="0"/>
                </a:rPr>
                <a:t>, mince et </a:t>
              </a:r>
              <a:r>
                <a:rPr lang="en-US" altLang="ko-KR" sz="1400" b="1" dirty="0" err="1">
                  <a:cs typeface="Arial" pitchFamily="34" charset="0"/>
                </a:rPr>
                <a:t>gestes</a:t>
              </a:r>
              <a:r>
                <a:rPr lang="en-US" altLang="ko-KR" sz="1400" b="1" dirty="0">
                  <a:cs typeface="Arial" pitchFamily="34" charset="0"/>
                </a:rPr>
                <a:t> </a:t>
              </a:r>
              <a:r>
                <a:rPr lang="en-US" altLang="ko-KR" sz="1400" b="1" dirty="0" err="1">
                  <a:cs typeface="Arial" pitchFamily="34" charset="0"/>
                </a:rPr>
                <a:t>vers</a:t>
              </a:r>
              <a:r>
                <a:rPr lang="en-US" altLang="ko-KR" sz="1400" b="1" dirty="0">
                  <a:cs typeface="Arial" pitchFamily="34" charset="0"/>
                </a:rPr>
                <a:t> le haut, </a:t>
              </a:r>
              <a:r>
                <a:rPr lang="en-US" altLang="ko-KR" sz="1400" b="1" dirty="0" err="1">
                  <a:cs typeface="Arial" pitchFamily="34" charset="0"/>
                </a:rPr>
                <a:t>débit</a:t>
              </a:r>
              <a:r>
                <a:rPr lang="en-US" altLang="ko-KR" sz="1400" b="1" dirty="0">
                  <a:cs typeface="Arial" pitchFamily="34" charset="0"/>
                </a:rPr>
                <a:t> de la </a:t>
              </a:r>
              <a:r>
                <a:rPr lang="en-US" altLang="ko-KR" sz="1400" b="1" dirty="0" err="1">
                  <a:cs typeface="Arial" pitchFamily="34" charset="0"/>
                </a:rPr>
                <a:t>voix</a:t>
              </a:r>
              <a:r>
                <a:rPr lang="en-US" altLang="ko-KR" sz="1400" b="1" dirty="0">
                  <a:cs typeface="Arial" pitchFamily="34" charset="0"/>
                </a:rPr>
                <a:t> </a:t>
              </a:r>
              <a:r>
                <a:rPr lang="en-US" altLang="ko-KR" sz="1400" b="1" dirty="0" err="1">
                  <a:cs typeface="Arial" pitchFamily="34" charset="0"/>
                </a:rPr>
                <a:t>rapide</a:t>
              </a:r>
              <a:r>
                <a:rPr lang="en-US" altLang="ko-KR" sz="1400" b="1" dirty="0">
                  <a:cs typeface="Arial" pitchFamily="34" charset="0"/>
                </a:rPr>
                <a:t> et </a:t>
              </a:r>
              <a:r>
                <a:rPr lang="en-US" altLang="ko-KR" sz="1400" b="1" dirty="0" err="1">
                  <a:cs typeface="Arial" pitchFamily="34" charset="0"/>
                </a:rPr>
                <a:t>voix</a:t>
              </a:r>
              <a:r>
                <a:rPr lang="en-US" altLang="ko-KR" sz="1400" b="1" dirty="0">
                  <a:cs typeface="Arial" pitchFamily="34" charset="0"/>
                </a:rPr>
                <a:t> haute. </a:t>
              </a:r>
              <a:r>
                <a:rPr lang="en-US" altLang="ko-KR" sz="1400" b="1" dirty="0" err="1">
                  <a:cs typeface="Arial" pitchFamily="34" charset="0"/>
                </a:rPr>
                <a:t>Utilisant</a:t>
              </a:r>
              <a:r>
                <a:rPr lang="en-US" altLang="ko-KR" sz="1400" b="1" dirty="0">
                  <a:cs typeface="Arial" pitchFamily="34" charset="0"/>
                </a:rPr>
                <a:t> </a:t>
              </a:r>
              <a:r>
                <a:rPr lang="en-US" altLang="ko-KR" sz="1400" b="1" dirty="0" err="1">
                  <a:cs typeface="Arial" pitchFamily="34" charset="0"/>
                </a:rPr>
                <a:t>souvent</a:t>
              </a:r>
              <a:r>
                <a:rPr lang="en-US" altLang="ko-KR" sz="1400" b="1" dirty="0">
                  <a:cs typeface="Arial" pitchFamily="34" charset="0"/>
                </a:rPr>
                <a:t> le </a:t>
              </a:r>
              <a:r>
                <a:rPr lang="en-US" altLang="ko-KR" sz="1400" b="1" dirty="0" err="1">
                  <a:cs typeface="Arial" pitchFamily="34" charset="0"/>
                </a:rPr>
                <a:t>verbe</a:t>
              </a:r>
              <a:r>
                <a:rPr lang="en-US" altLang="ko-KR" sz="1400" b="1" dirty="0">
                  <a:cs typeface="Arial" pitchFamily="34" charset="0"/>
                </a:rPr>
                <a:t> </a:t>
              </a:r>
              <a:r>
                <a:rPr lang="en-US" altLang="ko-KR" sz="1400" b="1" dirty="0" err="1">
                  <a:cs typeface="Arial" pitchFamily="34" charset="0"/>
                </a:rPr>
                <a:t>voir</a:t>
              </a:r>
              <a:r>
                <a:rPr lang="en-US" altLang="ko-KR" sz="1400" b="1" dirty="0">
                  <a:cs typeface="Arial" pitchFamily="34" charset="0"/>
                </a:rPr>
                <a:t>.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3640" y="3039495"/>
              <a:ext cx="2059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err="1" smtClean="0">
                  <a:solidFill>
                    <a:schemeClr val="bg1"/>
                  </a:solidFill>
                  <a:cs typeface="Arial" pitchFamily="34" charset="0"/>
                </a:rPr>
                <a:t>Visuelle</a:t>
              </a:r>
              <a:endParaRPr lang="ko-KR" alt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0" y="2708920"/>
            <a:ext cx="5159896" cy="3168352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Group 24"/>
          <p:cNvGrpSpPr/>
          <p:nvPr/>
        </p:nvGrpSpPr>
        <p:grpSpPr>
          <a:xfrm>
            <a:off x="120850" y="3364500"/>
            <a:ext cx="4741006" cy="1794988"/>
            <a:chOff x="171318" y="3147777"/>
            <a:chExt cx="2623242" cy="1107740"/>
          </a:xfrm>
        </p:grpSpPr>
        <p:sp>
          <p:nvSpPr>
            <p:cNvPr id="26" name="TextBox 25"/>
            <p:cNvSpPr txBox="1"/>
            <p:nvPr/>
          </p:nvSpPr>
          <p:spPr>
            <a:xfrm>
              <a:off x="394625" y="3742684"/>
              <a:ext cx="2176629" cy="512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Le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coaché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désire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pouvoir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accepter la situation.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Partir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de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l’avant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retrouver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sa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stabilité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et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celle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de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ses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enfants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1318" y="3147777"/>
              <a:ext cx="2623242" cy="360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Besoin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de </a:t>
              </a:r>
              <a:r>
                <a:rPr lang="en-US" altLang="ko-KR" sz="16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sécurité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de </a:t>
              </a:r>
              <a:r>
                <a:rPr lang="en-US" altLang="ko-KR" sz="16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stabilité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altLang="ko-KR" sz="16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d’estime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de </a:t>
              </a:r>
              <a:r>
                <a:rPr lang="en-US" altLang="ko-KR" sz="16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soi</a:t>
              </a:r>
              <a:endParaRPr lang="ko-KR" alt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" name="Espace réservé pour une image  2"/>
          <p:cNvPicPr>
            <a:picLocks noGrp="1" noChangeAspect="1"/>
          </p:cNvPicPr>
          <p:nvPr>
            <p:ph type="pic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40" r="12240"/>
          <a:stretch>
            <a:fillRect/>
          </a:stretch>
        </p:blipFill>
        <p:spPr/>
      </p:pic>
      <p:pic>
        <p:nvPicPr>
          <p:cNvPr id="10" name="Espace réservé pour une image  9"/>
          <p:cNvPicPr>
            <a:picLocks noGrp="1" noChangeAspect="1"/>
          </p:cNvPicPr>
          <p:nvPr>
            <p:ph type="pic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6" b="566"/>
          <a:stretch>
            <a:fillRect/>
          </a:stretch>
        </p:blipFill>
        <p:spPr/>
      </p:pic>
      <p:pic>
        <p:nvPicPr>
          <p:cNvPr id="12" name="Espace réservé pour une image  11"/>
          <p:cNvPicPr>
            <a:picLocks noGrp="1" noChangeAspect="1"/>
          </p:cNvPicPr>
          <p:nvPr>
            <p:ph type="pic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08" b="9308"/>
          <a:stretch>
            <a:fillRect/>
          </a:stretch>
        </p:blipFill>
        <p:spPr/>
      </p:pic>
      <p:sp>
        <p:nvSpPr>
          <p:cNvPr id="28" name="Flèche droite 27"/>
          <p:cNvSpPr/>
          <p:nvPr/>
        </p:nvSpPr>
        <p:spPr>
          <a:xfrm>
            <a:off x="4561042" y="4393310"/>
            <a:ext cx="1190392" cy="5955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5002487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Le </a:t>
            </a:r>
            <a:r>
              <a:rPr lang="en-US" dirty="0" err="1" smtClean="0"/>
              <a:t>cadrage</a:t>
            </a:r>
            <a:r>
              <a:rPr lang="en-US" dirty="0" smtClean="0"/>
              <a:t> de la relation</a:t>
            </a:r>
            <a:endParaRPr lang="en-US" dirty="0"/>
          </a:p>
        </p:txBody>
      </p:sp>
      <p:grpSp>
        <p:nvGrpSpPr>
          <p:cNvPr id="3" name="그룹 6">
            <a:extLst>
              <a:ext uri="{FF2B5EF4-FFF2-40B4-BE49-F238E27FC236}">
                <a16:creationId xmlns:a16="http://schemas.microsoft.com/office/drawing/2014/main" xmlns="" id="{44D6482B-FF59-4C35-A9BC-7A0D87E498D5}"/>
              </a:ext>
            </a:extLst>
          </p:cNvPr>
          <p:cNvGrpSpPr/>
          <p:nvPr/>
        </p:nvGrpSpPr>
        <p:grpSpPr>
          <a:xfrm>
            <a:off x="3529668" y="2933748"/>
            <a:ext cx="1856554" cy="1763310"/>
            <a:chOff x="3432955" y="3105197"/>
            <a:chExt cx="1985378" cy="1885664"/>
          </a:xfrm>
        </p:grpSpPr>
        <p:sp>
          <p:nvSpPr>
            <p:cNvPr id="4" name="Freeform 88">
              <a:extLst>
                <a:ext uri="{FF2B5EF4-FFF2-40B4-BE49-F238E27FC236}">
                  <a16:creationId xmlns:a16="http://schemas.microsoft.com/office/drawing/2014/main" xmlns="" id="{7E522D9A-85E1-4B7C-AEE3-CD0BBA2380A5}"/>
                </a:ext>
              </a:extLst>
            </p:cNvPr>
            <p:cNvSpPr/>
            <p:nvPr/>
          </p:nvSpPr>
          <p:spPr>
            <a:xfrm rot="15392080">
              <a:off x="3380850" y="3157302"/>
              <a:ext cx="1862705" cy="1758496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5" name="Freeform 89">
              <a:extLst>
                <a:ext uri="{FF2B5EF4-FFF2-40B4-BE49-F238E27FC236}">
                  <a16:creationId xmlns:a16="http://schemas.microsoft.com/office/drawing/2014/main" xmlns="" id="{CB4E7B26-4167-40A3-8A8F-18E143AC4B07}"/>
                </a:ext>
              </a:extLst>
            </p:cNvPr>
            <p:cNvSpPr/>
            <p:nvPr/>
          </p:nvSpPr>
          <p:spPr>
            <a:xfrm rot="12600000">
              <a:off x="3468239" y="319483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" name="Freeform 90">
              <a:extLst>
                <a:ext uri="{FF2B5EF4-FFF2-40B4-BE49-F238E27FC236}">
                  <a16:creationId xmlns:a16="http://schemas.microsoft.com/office/drawing/2014/main" xmlns="" id="{6B78C2CD-2FE6-4E09-A657-91DADC960B33}"/>
                </a:ext>
              </a:extLst>
            </p:cNvPr>
            <p:cNvSpPr/>
            <p:nvPr/>
          </p:nvSpPr>
          <p:spPr>
            <a:xfrm rot="9900000">
              <a:off x="3555629" y="323236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7" name="그룹 5">
            <a:extLst>
              <a:ext uri="{FF2B5EF4-FFF2-40B4-BE49-F238E27FC236}">
                <a16:creationId xmlns:a16="http://schemas.microsoft.com/office/drawing/2014/main" xmlns="" id="{94AAB3CC-C24D-4588-8ED5-3EE43202FBA9}"/>
              </a:ext>
            </a:extLst>
          </p:cNvPr>
          <p:cNvGrpSpPr/>
          <p:nvPr/>
        </p:nvGrpSpPr>
        <p:grpSpPr>
          <a:xfrm>
            <a:off x="6795432" y="2933748"/>
            <a:ext cx="1856554" cy="1763310"/>
            <a:chOff x="6698719" y="3105197"/>
            <a:chExt cx="1985378" cy="1885664"/>
          </a:xfrm>
        </p:grpSpPr>
        <p:sp>
          <p:nvSpPr>
            <p:cNvPr id="8" name="Freeform 94">
              <a:extLst>
                <a:ext uri="{FF2B5EF4-FFF2-40B4-BE49-F238E27FC236}">
                  <a16:creationId xmlns:a16="http://schemas.microsoft.com/office/drawing/2014/main" xmlns="" id="{887B4BE0-3E27-4269-987F-A3515D303E3E}"/>
                </a:ext>
              </a:extLst>
            </p:cNvPr>
            <p:cNvSpPr/>
            <p:nvPr/>
          </p:nvSpPr>
          <p:spPr>
            <a:xfrm rot="15392080">
              <a:off x="6646614" y="3157302"/>
              <a:ext cx="1862705" cy="1758496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" name="Freeform 95">
              <a:extLst>
                <a:ext uri="{FF2B5EF4-FFF2-40B4-BE49-F238E27FC236}">
                  <a16:creationId xmlns:a16="http://schemas.microsoft.com/office/drawing/2014/main" xmlns="" id="{ED2E2143-60FA-49FE-A815-0096BEB5BFBF}"/>
                </a:ext>
              </a:extLst>
            </p:cNvPr>
            <p:cNvSpPr/>
            <p:nvPr/>
          </p:nvSpPr>
          <p:spPr>
            <a:xfrm rot="12600000">
              <a:off x="6734003" y="319483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0" name="Freeform 96">
              <a:extLst>
                <a:ext uri="{FF2B5EF4-FFF2-40B4-BE49-F238E27FC236}">
                  <a16:creationId xmlns:a16="http://schemas.microsoft.com/office/drawing/2014/main" xmlns="" id="{7996F686-BD4C-4986-844C-D48E624FE8A2}"/>
                </a:ext>
              </a:extLst>
            </p:cNvPr>
            <p:cNvSpPr/>
            <p:nvPr/>
          </p:nvSpPr>
          <p:spPr>
            <a:xfrm rot="9900000">
              <a:off x="6821393" y="323236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87BCB862-F765-4EB9-BE19-C62C3E2AF339}"/>
              </a:ext>
            </a:extLst>
          </p:cNvPr>
          <p:cNvGrpSpPr/>
          <p:nvPr/>
        </p:nvGrpSpPr>
        <p:grpSpPr>
          <a:xfrm>
            <a:off x="5524556" y="3493626"/>
            <a:ext cx="1132542" cy="643555"/>
            <a:chOff x="4728830" y="910644"/>
            <a:chExt cx="2388531" cy="1357260"/>
          </a:xfrm>
        </p:grpSpPr>
        <p:sp>
          <p:nvSpPr>
            <p:cNvPr id="12" name="Left-Right Arrow 1">
              <a:extLst>
                <a:ext uri="{FF2B5EF4-FFF2-40B4-BE49-F238E27FC236}">
                  <a16:creationId xmlns:a16="http://schemas.microsoft.com/office/drawing/2014/main" xmlns="" id="{0ACDD630-AE4F-4626-83CA-E751F402A039}"/>
                </a:ext>
              </a:extLst>
            </p:cNvPr>
            <p:cNvSpPr/>
            <p:nvPr/>
          </p:nvSpPr>
          <p:spPr>
            <a:xfrm>
              <a:off x="4833072" y="910644"/>
              <a:ext cx="2284289" cy="1357260"/>
            </a:xfrm>
            <a:custGeom>
              <a:avLst/>
              <a:gdLst/>
              <a:ahLst/>
              <a:cxnLst/>
              <a:rect l="l" t="t" r="r" b="b"/>
              <a:pathLst>
                <a:path w="2284289" h="1357260">
                  <a:moveTo>
                    <a:pt x="20525" y="658105"/>
                  </a:moveTo>
                  <a:lnTo>
                    <a:pt x="11850" y="690480"/>
                  </a:lnTo>
                  <a:lnTo>
                    <a:pt x="0" y="678630"/>
                  </a:lnTo>
                  <a:close/>
                  <a:moveTo>
                    <a:pt x="1605659" y="0"/>
                  </a:moveTo>
                  <a:lnTo>
                    <a:pt x="2284289" y="678630"/>
                  </a:lnTo>
                  <a:lnTo>
                    <a:pt x="1605659" y="1357260"/>
                  </a:lnTo>
                  <a:lnTo>
                    <a:pt x="1605659" y="1017945"/>
                  </a:lnTo>
                  <a:lnTo>
                    <a:pt x="1305184" y="1017945"/>
                  </a:lnTo>
                  <a:lnTo>
                    <a:pt x="913377" y="339315"/>
                  </a:lnTo>
                  <a:lnTo>
                    <a:pt x="1605659" y="3393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3" name="Left-Right Arrow 26">
              <a:extLst>
                <a:ext uri="{FF2B5EF4-FFF2-40B4-BE49-F238E27FC236}">
                  <a16:creationId xmlns:a16="http://schemas.microsoft.com/office/drawing/2014/main" xmlns="" id="{CB6E08AA-97D9-49E7-B6A6-2758E8F9FA8D}"/>
                </a:ext>
              </a:extLst>
            </p:cNvPr>
            <p:cNvSpPr/>
            <p:nvPr/>
          </p:nvSpPr>
          <p:spPr>
            <a:xfrm>
              <a:off x="4728830" y="910644"/>
              <a:ext cx="1302347" cy="1357260"/>
            </a:xfrm>
            <a:custGeom>
              <a:avLst/>
              <a:gdLst/>
              <a:ahLst/>
              <a:cxnLst/>
              <a:rect l="l" t="t" r="r" b="b"/>
              <a:pathLst>
                <a:path w="1302347" h="1357260">
                  <a:moveTo>
                    <a:pt x="678630" y="0"/>
                  </a:moveTo>
                  <a:lnTo>
                    <a:pt x="678630" y="339315"/>
                  </a:lnTo>
                  <a:lnTo>
                    <a:pt x="910540" y="339315"/>
                  </a:lnTo>
                  <a:lnTo>
                    <a:pt x="1302347" y="1017945"/>
                  </a:lnTo>
                  <a:lnTo>
                    <a:pt x="678630" y="1017945"/>
                  </a:lnTo>
                  <a:lnTo>
                    <a:pt x="678630" y="1357260"/>
                  </a:lnTo>
                  <a:lnTo>
                    <a:pt x="0" y="6786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208B5D25-C237-4C73-88EE-36BCF041CE19}"/>
              </a:ext>
            </a:extLst>
          </p:cNvPr>
          <p:cNvGrpSpPr/>
          <p:nvPr/>
        </p:nvGrpSpPr>
        <p:grpSpPr>
          <a:xfrm>
            <a:off x="3051222" y="2332415"/>
            <a:ext cx="970926" cy="2844363"/>
            <a:chOff x="1712420" y="2600575"/>
            <a:chExt cx="866746" cy="2539163"/>
          </a:xfrm>
          <a:solidFill>
            <a:srgbClr val="F5679D"/>
          </a:solidFill>
        </p:grpSpPr>
        <p:sp>
          <p:nvSpPr>
            <p:cNvPr id="15" name="Up Arrow 48">
              <a:extLst>
                <a:ext uri="{FF2B5EF4-FFF2-40B4-BE49-F238E27FC236}">
                  <a16:creationId xmlns:a16="http://schemas.microsoft.com/office/drawing/2014/main" xmlns="" id="{1106EC12-5622-4248-BD06-A03034D231E6}"/>
                </a:ext>
              </a:extLst>
            </p:cNvPr>
            <p:cNvSpPr/>
            <p:nvPr/>
          </p:nvSpPr>
          <p:spPr>
            <a:xfrm rot="19800000">
              <a:off x="2217156" y="2600575"/>
              <a:ext cx="362010" cy="391040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16" name="Up Arrow 49">
              <a:extLst>
                <a:ext uri="{FF2B5EF4-FFF2-40B4-BE49-F238E27FC236}">
                  <a16:creationId xmlns:a16="http://schemas.microsoft.com/office/drawing/2014/main" xmlns="" id="{9ABCAF4F-8AB8-4FA7-8C29-97F8A8E41ECB}"/>
                </a:ext>
              </a:extLst>
            </p:cNvPr>
            <p:cNvSpPr/>
            <p:nvPr/>
          </p:nvSpPr>
          <p:spPr>
            <a:xfrm rot="16800000">
              <a:off x="1726935" y="3230208"/>
              <a:ext cx="362010" cy="391040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17" name="Up Arrow 50">
              <a:extLst>
                <a:ext uri="{FF2B5EF4-FFF2-40B4-BE49-F238E27FC236}">
                  <a16:creationId xmlns:a16="http://schemas.microsoft.com/office/drawing/2014/main" xmlns="" id="{E9D88E4A-24ED-4AE4-A12E-633DC04ED743}"/>
                </a:ext>
              </a:extLst>
            </p:cNvPr>
            <p:cNvSpPr/>
            <p:nvPr/>
          </p:nvSpPr>
          <p:spPr>
            <a:xfrm rot="1800000" flipV="1">
              <a:off x="2217156" y="4748698"/>
              <a:ext cx="362010" cy="391040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18" name="Up Arrow 51">
              <a:extLst>
                <a:ext uri="{FF2B5EF4-FFF2-40B4-BE49-F238E27FC236}">
                  <a16:creationId xmlns:a16="http://schemas.microsoft.com/office/drawing/2014/main" xmlns="" id="{B9841DC7-CFBB-4602-AE66-1E010ED67AEF}"/>
                </a:ext>
              </a:extLst>
            </p:cNvPr>
            <p:cNvSpPr/>
            <p:nvPr/>
          </p:nvSpPr>
          <p:spPr>
            <a:xfrm rot="4800000" flipV="1">
              <a:off x="1726935" y="4119065"/>
              <a:ext cx="362010" cy="391040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1E058F95-ED90-461C-9169-AC132FA749B9}"/>
              </a:ext>
            </a:extLst>
          </p:cNvPr>
          <p:cNvGrpSpPr/>
          <p:nvPr/>
        </p:nvGrpSpPr>
        <p:grpSpPr>
          <a:xfrm flipH="1">
            <a:off x="8161062" y="2332415"/>
            <a:ext cx="970926" cy="2844363"/>
            <a:chOff x="1712420" y="2600575"/>
            <a:chExt cx="866746" cy="2539163"/>
          </a:xfrm>
          <a:solidFill>
            <a:schemeClr val="accent4"/>
          </a:solidFill>
        </p:grpSpPr>
        <p:sp>
          <p:nvSpPr>
            <p:cNvPr id="20" name="Up Arrow 53">
              <a:extLst>
                <a:ext uri="{FF2B5EF4-FFF2-40B4-BE49-F238E27FC236}">
                  <a16:creationId xmlns:a16="http://schemas.microsoft.com/office/drawing/2014/main" xmlns="" id="{0201723A-8BA0-493A-A842-3A5BB03ADD65}"/>
                </a:ext>
              </a:extLst>
            </p:cNvPr>
            <p:cNvSpPr/>
            <p:nvPr/>
          </p:nvSpPr>
          <p:spPr>
            <a:xfrm rot="19800000">
              <a:off x="2217156" y="2600575"/>
              <a:ext cx="362010" cy="39104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21" name="Up Arrow 54">
              <a:extLst>
                <a:ext uri="{FF2B5EF4-FFF2-40B4-BE49-F238E27FC236}">
                  <a16:creationId xmlns:a16="http://schemas.microsoft.com/office/drawing/2014/main" xmlns="" id="{DE7F2785-828C-4E21-9534-23F584F3F38A}"/>
                </a:ext>
              </a:extLst>
            </p:cNvPr>
            <p:cNvSpPr/>
            <p:nvPr/>
          </p:nvSpPr>
          <p:spPr>
            <a:xfrm rot="16800000">
              <a:off x="1726935" y="3230208"/>
              <a:ext cx="362010" cy="39104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22" name="Up Arrow 55">
              <a:extLst>
                <a:ext uri="{FF2B5EF4-FFF2-40B4-BE49-F238E27FC236}">
                  <a16:creationId xmlns:a16="http://schemas.microsoft.com/office/drawing/2014/main" xmlns="" id="{9D048853-0ABF-4BD7-82D0-93F12C9808FE}"/>
                </a:ext>
              </a:extLst>
            </p:cNvPr>
            <p:cNvSpPr/>
            <p:nvPr/>
          </p:nvSpPr>
          <p:spPr>
            <a:xfrm rot="1800000" flipV="1">
              <a:off x="2217156" y="4748698"/>
              <a:ext cx="362010" cy="39104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23" name="Up Arrow 56">
              <a:extLst>
                <a:ext uri="{FF2B5EF4-FFF2-40B4-BE49-F238E27FC236}">
                  <a16:creationId xmlns:a16="http://schemas.microsoft.com/office/drawing/2014/main" xmlns="" id="{801164CE-F2D7-4A5A-8CD5-23E1BC29186B}"/>
                </a:ext>
              </a:extLst>
            </p:cNvPr>
            <p:cNvSpPr/>
            <p:nvPr/>
          </p:nvSpPr>
          <p:spPr>
            <a:xfrm rot="4800000" flipV="1">
              <a:off x="1726935" y="4119065"/>
              <a:ext cx="362010" cy="39104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E209A325-6E33-462E-9241-986D77EDAD39}"/>
              </a:ext>
            </a:extLst>
          </p:cNvPr>
          <p:cNvGrpSpPr/>
          <p:nvPr/>
        </p:nvGrpSpPr>
        <p:grpSpPr>
          <a:xfrm>
            <a:off x="3697902" y="3426988"/>
            <a:ext cx="1615533" cy="523220"/>
            <a:chOff x="3233964" y="1954419"/>
            <a:chExt cx="2049169" cy="523220"/>
          </a:xfrm>
          <a:noFill/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84855D77-8C60-4DB9-92FF-E9E33C0213A3}"/>
                </a:ext>
              </a:extLst>
            </p:cNvPr>
            <p:cNvSpPr txBox="1"/>
            <p:nvPr/>
          </p:nvSpPr>
          <p:spPr>
            <a:xfrm>
              <a:off x="3233964" y="1954419"/>
              <a:ext cx="2039644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 smtClean="0">
                  <a:solidFill>
                    <a:schemeClr val="bg1"/>
                  </a:solidFill>
                  <a:cs typeface="Arial" pitchFamily="34" charset="0"/>
                </a:rPr>
                <a:t>Coach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4DA5F7F5-D7FC-415A-88AA-87377BE08144}"/>
                </a:ext>
              </a:extLst>
            </p:cNvPr>
            <p:cNvSpPr txBox="1"/>
            <p:nvPr/>
          </p:nvSpPr>
          <p:spPr>
            <a:xfrm>
              <a:off x="3243489" y="2171403"/>
              <a:ext cx="2039644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그룹 2">
            <a:extLst>
              <a:ext uri="{FF2B5EF4-FFF2-40B4-BE49-F238E27FC236}">
                <a16:creationId xmlns:a16="http://schemas.microsoft.com/office/drawing/2014/main" xmlns="" id="{FE331C7E-00DE-473B-88A5-9ACB6238DD14}"/>
              </a:ext>
            </a:extLst>
          </p:cNvPr>
          <p:cNvGrpSpPr/>
          <p:nvPr/>
        </p:nvGrpSpPr>
        <p:grpSpPr>
          <a:xfrm>
            <a:off x="6904400" y="3417464"/>
            <a:ext cx="1615533" cy="493983"/>
            <a:chOff x="5196812" y="3553477"/>
            <a:chExt cx="1615533" cy="49398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3A163EF8-5E25-433C-9862-CD5F61B9A986}"/>
                </a:ext>
              </a:extLst>
            </p:cNvPr>
            <p:cNvSpPr txBox="1"/>
            <p:nvPr/>
          </p:nvSpPr>
          <p:spPr>
            <a:xfrm>
              <a:off x="5196812" y="3553477"/>
              <a:ext cx="16080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 err="1" smtClean="0">
                  <a:solidFill>
                    <a:schemeClr val="bg1"/>
                  </a:solidFill>
                  <a:cs typeface="Arial" pitchFamily="34" charset="0"/>
                </a:rPr>
                <a:t>Coachée</a:t>
              </a:r>
              <a:endParaRPr lang="ko-KR" altLang="en-US" sz="2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CB7D66F3-17FD-424A-9E62-4168426F7C5D}"/>
                </a:ext>
              </a:extLst>
            </p:cNvPr>
            <p:cNvSpPr txBox="1"/>
            <p:nvPr/>
          </p:nvSpPr>
          <p:spPr>
            <a:xfrm>
              <a:off x="5204321" y="3770461"/>
              <a:ext cx="1608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2319FE3-6EAB-4C95-B529-925287CA83C0}"/>
              </a:ext>
            </a:extLst>
          </p:cNvPr>
          <p:cNvSpPr txBox="1"/>
          <p:nvPr/>
        </p:nvSpPr>
        <p:spPr>
          <a:xfrm>
            <a:off x="8210345" y="1698272"/>
            <a:ext cx="2492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Implication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BBD1153-6BB5-4CFA-8565-F9629AC4A554}"/>
              </a:ext>
            </a:extLst>
          </p:cNvPr>
          <p:cNvSpPr txBox="1"/>
          <p:nvPr/>
        </p:nvSpPr>
        <p:spPr>
          <a:xfrm>
            <a:off x="8193026" y="5225282"/>
            <a:ext cx="2492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Confiance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confidentialité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ponctualité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hônneteté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7A7E16EE-B151-4A91-923D-72CBB4D24211}"/>
              </a:ext>
            </a:extLst>
          </p:cNvPr>
          <p:cNvGrpSpPr/>
          <p:nvPr/>
        </p:nvGrpSpPr>
        <p:grpSpPr>
          <a:xfrm>
            <a:off x="9171548" y="2783818"/>
            <a:ext cx="2267250" cy="507844"/>
            <a:chOff x="2079598" y="4270877"/>
            <a:chExt cx="2053645" cy="50784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6C0816B5-2DC6-4548-B042-0B7F688974A9}"/>
                </a:ext>
              </a:extLst>
            </p:cNvPr>
            <p:cNvSpPr txBox="1"/>
            <p:nvPr/>
          </p:nvSpPr>
          <p:spPr>
            <a:xfrm>
              <a:off x="2098433" y="4501722"/>
              <a:ext cx="20241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57E82FC8-BA7C-4572-B8B6-EC208441DD8E}"/>
                </a:ext>
              </a:extLst>
            </p:cNvPr>
            <p:cNvSpPr txBox="1"/>
            <p:nvPr/>
          </p:nvSpPr>
          <p:spPr>
            <a:xfrm>
              <a:off x="2079598" y="4270877"/>
              <a:ext cx="20536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L’essential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du travail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C37D08DE-831B-4B96-9553-B10B0664E89E}"/>
              </a:ext>
            </a:extLst>
          </p:cNvPr>
          <p:cNvSpPr txBox="1"/>
          <p:nvPr/>
        </p:nvSpPr>
        <p:spPr>
          <a:xfrm>
            <a:off x="9171548" y="4004550"/>
            <a:ext cx="226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droit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retrait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(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Nécessité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d’un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préavis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9F272918-5790-4B27-905D-F2F2417E11B6}"/>
              </a:ext>
            </a:extLst>
          </p:cNvPr>
          <p:cNvSpPr txBox="1"/>
          <p:nvPr/>
        </p:nvSpPr>
        <p:spPr>
          <a:xfrm>
            <a:off x="1398163" y="1700171"/>
            <a:ext cx="2421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Responsabilité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 la demarche et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organisation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E37C0D27-00E1-4274-A4B3-FA0D45156E27}"/>
              </a:ext>
            </a:extLst>
          </p:cNvPr>
          <p:cNvSpPr txBox="1"/>
          <p:nvPr/>
        </p:nvSpPr>
        <p:spPr>
          <a:xfrm>
            <a:off x="1560168" y="5225281"/>
            <a:ext cx="2421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Confiance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confidentialité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ponctualité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hônneteté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4CF80F8-718B-4917-AA6B-D952597FFD71}"/>
              </a:ext>
            </a:extLst>
          </p:cNvPr>
          <p:cNvSpPr txBox="1"/>
          <p:nvPr/>
        </p:nvSpPr>
        <p:spPr>
          <a:xfrm>
            <a:off x="713469" y="2783818"/>
            <a:ext cx="231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Accompagnement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0A586426-053C-48D0-B2F5-FA66D7F5B4A8}"/>
              </a:ext>
            </a:extLst>
          </p:cNvPr>
          <p:cNvSpPr txBox="1"/>
          <p:nvPr/>
        </p:nvSpPr>
        <p:spPr>
          <a:xfrm>
            <a:off x="323530" y="3839765"/>
            <a:ext cx="25713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durée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des séances</a:t>
            </a:r>
          </a:p>
          <a:p>
            <a:pPr algn="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(1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heure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1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heure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et demi par séance,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chaque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fois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coaché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en sent le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besoin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0F340E96-A660-4C38-AB96-93AE6CD15FDE}"/>
              </a:ext>
            </a:extLst>
          </p:cNvPr>
          <p:cNvSpPr txBox="1"/>
          <p:nvPr/>
        </p:nvSpPr>
        <p:spPr>
          <a:xfrm>
            <a:off x="4890416" y="2191561"/>
            <a:ext cx="2248899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altLang="ko-KR" sz="1400" b="1" dirty="0" smtClean="0">
                <a:solidFill>
                  <a:schemeClr val="bg1"/>
                </a:solidFill>
                <a:cs typeface="Arial" pitchFamily="34" charset="0"/>
              </a:rPr>
              <a:t>Accord sur la méthode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65984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>
            <a:extLst>
              <a:ext uri="{FF2B5EF4-FFF2-40B4-BE49-F238E27FC236}">
                <a16:creationId xmlns:a16="http://schemas.microsoft.com/office/drawing/2014/main" xmlns="" id="{F6BB0C23-9C43-49C8-8043-98B2240F4C41}"/>
              </a:ext>
            </a:extLst>
          </p:cNvPr>
          <p:cNvSpPr/>
          <p:nvPr/>
        </p:nvSpPr>
        <p:spPr>
          <a:xfrm>
            <a:off x="0" y="4067175"/>
            <a:ext cx="11058525" cy="2790825"/>
          </a:xfrm>
          <a:custGeom>
            <a:avLst/>
            <a:gdLst>
              <a:gd name="connsiteX0" fmla="*/ 0 w 5667375"/>
              <a:gd name="connsiteY0" fmla="*/ 0 h 2771775"/>
              <a:gd name="connsiteX1" fmla="*/ 5667375 w 5667375"/>
              <a:gd name="connsiteY1" fmla="*/ 0 h 2771775"/>
              <a:gd name="connsiteX2" fmla="*/ 5667375 w 5667375"/>
              <a:gd name="connsiteY2" fmla="*/ 2771775 h 2771775"/>
              <a:gd name="connsiteX3" fmla="*/ 0 w 5667375"/>
              <a:gd name="connsiteY3" fmla="*/ 2771775 h 2771775"/>
              <a:gd name="connsiteX4" fmla="*/ 0 w 5667375"/>
              <a:gd name="connsiteY4" fmla="*/ 0 h 2771775"/>
              <a:gd name="connsiteX0" fmla="*/ 0 w 6819900"/>
              <a:gd name="connsiteY0" fmla="*/ 9525 h 2781300"/>
              <a:gd name="connsiteX1" fmla="*/ 6819900 w 6819900"/>
              <a:gd name="connsiteY1" fmla="*/ 0 h 2781300"/>
              <a:gd name="connsiteX2" fmla="*/ 5667375 w 6819900"/>
              <a:gd name="connsiteY2" fmla="*/ 2781300 h 2781300"/>
              <a:gd name="connsiteX3" fmla="*/ 0 w 6819900"/>
              <a:gd name="connsiteY3" fmla="*/ 2781300 h 2781300"/>
              <a:gd name="connsiteX4" fmla="*/ 0 w 6819900"/>
              <a:gd name="connsiteY4" fmla="*/ 9525 h 2781300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5667375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21104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776288"/>
              <a:gd name="connsiteY0" fmla="*/ 28575 h 2800350"/>
              <a:gd name="connsiteX1" fmla="*/ 6776288 w 6776288"/>
              <a:gd name="connsiteY1" fmla="*/ 0 h 2800350"/>
              <a:gd name="connsiteX2" fmla="*/ 6121104 w 6776288"/>
              <a:gd name="connsiteY2" fmla="*/ 2800350 h 2800350"/>
              <a:gd name="connsiteX3" fmla="*/ 0 w 6776288"/>
              <a:gd name="connsiteY3" fmla="*/ 2800350 h 2800350"/>
              <a:gd name="connsiteX4" fmla="*/ 0 w 6776288"/>
              <a:gd name="connsiteY4" fmla="*/ 28575 h 2800350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21104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32777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288" h="2790825">
                <a:moveTo>
                  <a:pt x="0" y="19050"/>
                </a:moveTo>
                <a:lnTo>
                  <a:pt x="6776288" y="0"/>
                </a:lnTo>
                <a:lnTo>
                  <a:pt x="6132777" y="2790825"/>
                </a:lnTo>
                <a:lnTo>
                  <a:pt x="0" y="2790825"/>
                </a:lnTo>
                <a:lnTo>
                  <a:pt x="0" y="1905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3">
            <a:extLst>
              <a:ext uri="{FF2B5EF4-FFF2-40B4-BE49-F238E27FC236}">
                <a16:creationId xmlns:a16="http://schemas.microsoft.com/office/drawing/2014/main" xmlns="" id="{E2B604B2-7D82-438C-932C-347EC1825B5C}"/>
              </a:ext>
            </a:extLst>
          </p:cNvPr>
          <p:cNvSpPr txBox="1">
            <a:spLocks/>
          </p:cNvSpPr>
          <p:nvPr/>
        </p:nvSpPr>
        <p:spPr>
          <a:xfrm>
            <a:off x="919573" y="4747270"/>
            <a:ext cx="5176427" cy="14401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Phase 2/Séance 1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직사각형 5">
            <a:extLst>
              <a:ext uri="{FF2B5EF4-FFF2-40B4-BE49-F238E27FC236}">
                <a16:creationId xmlns:a16="http://schemas.microsoft.com/office/drawing/2014/main" xmlns="" id="{10218D52-5D31-494A-B7E5-E82B35C64339}"/>
              </a:ext>
            </a:extLst>
          </p:cNvPr>
          <p:cNvSpPr/>
          <p:nvPr/>
        </p:nvSpPr>
        <p:spPr>
          <a:xfrm>
            <a:off x="676458" y="1648868"/>
            <a:ext cx="56626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L’écoute</a:t>
            </a:r>
            <a:r>
              <a:rPr lang="en-US" altLang="ko-KR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en-US" altLang="ko-KR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diagnostique</a:t>
            </a:r>
            <a:endParaRPr lang="ko-KR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Espace réservé pour une image  9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3" r="25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735961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L’anamnèse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61248"/>
            <a:ext cx="12192000" cy="1196752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8570F898-B332-4977-B236-E55F8A0285C7}"/>
              </a:ext>
            </a:extLst>
          </p:cNvPr>
          <p:cNvSpPr/>
          <p:nvPr/>
        </p:nvSpPr>
        <p:spPr>
          <a:xfrm>
            <a:off x="925423" y="1797916"/>
            <a:ext cx="468000" cy="468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56D1370-AD67-4477-B37B-199499D37146}"/>
              </a:ext>
            </a:extLst>
          </p:cNvPr>
          <p:cNvSpPr txBox="1"/>
          <p:nvPr/>
        </p:nvSpPr>
        <p:spPr>
          <a:xfrm>
            <a:off x="1377403" y="1878028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Situation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familiale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160F3C2-E6B8-4203-8E6C-35A4D0A57C3A}"/>
              </a:ext>
            </a:extLst>
          </p:cNvPr>
          <p:cNvSpPr txBox="1"/>
          <p:nvPr/>
        </p:nvSpPr>
        <p:spPr>
          <a:xfrm>
            <a:off x="924159" y="2246116"/>
            <a:ext cx="3010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Mariée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En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cours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 divorce</a:t>
            </a:r>
          </a:p>
          <a:p>
            <a:pPr marL="174625" indent="-174625" algn="just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  2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enfants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: un garcon et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une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fille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just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  Le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mari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travaille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IAM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6438BC89-0CDB-4460-9439-C9376F27612C}"/>
              </a:ext>
            </a:extLst>
          </p:cNvPr>
          <p:cNvSpPr/>
          <p:nvPr/>
        </p:nvSpPr>
        <p:spPr>
          <a:xfrm>
            <a:off x="8357378" y="1797916"/>
            <a:ext cx="468000" cy="468000"/>
          </a:xfrm>
          <a:prstGeom prst="ellipse">
            <a:avLst/>
          </a:prstGeom>
          <a:solidFill>
            <a:schemeClr val="accent2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E05C24D-5AE1-4F77-8BA4-5AF6BCE2B17D}"/>
              </a:ext>
            </a:extLst>
          </p:cNvPr>
          <p:cNvSpPr txBox="1"/>
          <p:nvPr/>
        </p:nvSpPr>
        <p:spPr>
          <a:xfrm>
            <a:off x="8809358" y="1878028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Relationnel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F702129-ADC9-473E-A856-E92D4BAA5E3A}"/>
              </a:ext>
            </a:extLst>
          </p:cNvPr>
          <p:cNvSpPr txBox="1"/>
          <p:nvPr/>
        </p:nvSpPr>
        <p:spPr>
          <a:xfrm>
            <a:off x="8344191" y="2380326"/>
            <a:ext cx="3010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Dévouée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pour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sa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grande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et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sa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petite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famille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Bonnes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relations avec les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collègues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et les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ami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(e)s.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D8DAAC3A-86A6-4524-BD8B-28C916D2615A}"/>
              </a:ext>
            </a:extLst>
          </p:cNvPr>
          <p:cNvSpPr/>
          <p:nvPr/>
        </p:nvSpPr>
        <p:spPr>
          <a:xfrm>
            <a:off x="927132" y="3920450"/>
            <a:ext cx="468000" cy="468000"/>
          </a:xfrm>
          <a:prstGeom prst="ellipse">
            <a:avLst/>
          </a:prstGeom>
          <a:solidFill>
            <a:schemeClr val="accent3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4C92541-B197-4F5B-B72E-7DDF5EE520F8}"/>
              </a:ext>
            </a:extLst>
          </p:cNvPr>
          <p:cNvSpPr txBox="1"/>
          <p:nvPr/>
        </p:nvSpPr>
        <p:spPr>
          <a:xfrm>
            <a:off x="1379112" y="4000562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Formation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E2A6645-241E-4EB7-ABA8-C3E9BE820282}"/>
              </a:ext>
            </a:extLst>
          </p:cNvPr>
          <p:cNvSpPr txBox="1"/>
          <p:nvPr/>
        </p:nvSpPr>
        <p:spPr>
          <a:xfrm>
            <a:off x="924159" y="4593147"/>
            <a:ext cx="301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Sans formation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6EA1D17-3239-4460-B531-ED7BD463ECCC}"/>
              </a:ext>
            </a:extLst>
          </p:cNvPr>
          <p:cNvSpPr txBox="1"/>
          <p:nvPr/>
        </p:nvSpPr>
        <p:spPr>
          <a:xfrm>
            <a:off x="8811067" y="4000562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Epanouissement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personnel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14F10E0-C2D2-4D9C-B4EC-E078B0EEE698}"/>
              </a:ext>
            </a:extLst>
          </p:cNvPr>
          <p:cNvSpPr txBox="1"/>
          <p:nvPr/>
        </p:nvSpPr>
        <p:spPr>
          <a:xfrm>
            <a:off x="8344530" y="4583417"/>
            <a:ext cx="3010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Sans hobbies</a:t>
            </a:r>
          </a:p>
          <a:p>
            <a:pPr marL="171450" indent="-171450">
              <a:buFontTx/>
              <a:buChar char="-"/>
            </a:pP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Actuellement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: Sport de combat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CDC8D0BC-AA50-4050-9815-C72785F87627}"/>
              </a:ext>
            </a:extLst>
          </p:cNvPr>
          <p:cNvCxnSpPr/>
          <p:nvPr/>
        </p:nvCxnSpPr>
        <p:spPr>
          <a:xfrm flipH="1">
            <a:off x="4286183" y="2007348"/>
            <a:ext cx="3416" cy="113441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5747D4F9-C511-4C42-9593-A056B87EBFA2}"/>
              </a:ext>
            </a:extLst>
          </p:cNvPr>
          <p:cNvCxnSpPr/>
          <p:nvPr/>
        </p:nvCxnSpPr>
        <p:spPr>
          <a:xfrm flipH="1">
            <a:off x="4287891" y="4035513"/>
            <a:ext cx="1708" cy="115376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13E0D7C1-2279-4A33-BE2E-3466FFCB8A53}"/>
              </a:ext>
            </a:extLst>
          </p:cNvPr>
          <p:cNvCxnSpPr/>
          <p:nvPr/>
        </p:nvCxnSpPr>
        <p:spPr>
          <a:xfrm>
            <a:off x="2101652" y="3498781"/>
            <a:ext cx="788278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4729E1C1-39A1-4DAC-BD99-EBA488992C9C}"/>
              </a:ext>
            </a:extLst>
          </p:cNvPr>
          <p:cNvCxnSpPr/>
          <p:nvPr/>
        </p:nvCxnSpPr>
        <p:spPr>
          <a:xfrm flipH="1">
            <a:off x="8004723" y="4035513"/>
            <a:ext cx="1708" cy="115376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CAB07C17-7A4B-442E-828B-9CCD503B6307}"/>
              </a:ext>
            </a:extLst>
          </p:cNvPr>
          <p:cNvCxnSpPr/>
          <p:nvPr/>
        </p:nvCxnSpPr>
        <p:spPr>
          <a:xfrm flipH="1">
            <a:off x="8003026" y="2007348"/>
            <a:ext cx="3406" cy="113441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FFBD8F8C-F8ED-4018-8D92-5D8FC8DFC2EB}"/>
              </a:ext>
            </a:extLst>
          </p:cNvPr>
          <p:cNvSpPr/>
          <p:nvPr/>
        </p:nvSpPr>
        <p:spPr>
          <a:xfrm>
            <a:off x="4643964" y="3920450"/>
            <a:ext cx="468000" cy="468000"/>
          </a:xfrm>
          <a:prstGeom prst="ellipse">
            <a:avLst/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F73412F-945F-48D9-9297-33736A39C79D}"/>
              </a:ext>
            </a:extLst>
          </p:cNvPr>
          <p:cNvSpPr txBox="1"/>
          <p:nvPr/>
        </p:nvSpPr>
        <p:spPr>
          <a:xfrm>
            <a:off x="5095944" y="4000562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Confiance en soi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428E67A-7B8B-4030-A0F4-A86B697A0987}"/>
              </a:ext>
            </a:extLst>
          </p:cNvPr>
          <p:cNvSpPr txBox="1"/>
          <p:nvPr/>
        </p:nvSpPr>
        <p:spPr>
          <a:xfrm>
            <a:off x="4642698" y="4517446"/>
            <a:ext cx="3010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Confiance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en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Actuellement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boulversée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993759B0-B055-4F3B-B91C-0F8ECA0FE36A}"/>
              </a:ext>
            </a:extLst>
          </p:cNvPr>
          <p:cNvSpPr/>
          <p:nvPr/>
        </p:nvSpPr>
        <p:spPr>
          <a:xfrm>
            <a:off x="4642255" y="1797916"/>
            <a:ext cx="468000" cy="468000"/>
          </a:xfrm>
          <a:prstGeom prst="ellipse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DCCDB9C-30B4-4FED-8672-B06EEC23F89F}"/>
              </a:ext>
            </a:extLst>
          </p:cNvPr>
          <p:cNvSpPr txBox="1"/>
          <p:nvPr/>
        </p:nvSpPr>
        <p:spPr>
          <a:xfrm>
            <a:off x="5094235" y="1878028"/>
            <a:ext cx="2557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Situation professionnelle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D6442A37-0269-468A-B7A4-5F06ECA057E9}"/>
              </a:ext>
            </a:extLst>
          </p:cNvPr>
          <p:cNvSpPr txBox="1"/>
          <p:nvPr/>
        </p:nvSpPr>
        <p:spPr>
          <a:xfrm>
            <a:off x="4642699" y="2343724"/>
            <a:ext cx="3010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Fonctionnaire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just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Promue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l’année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dernère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5" name="Round Same Side Corner Rectangle 19">
            <a:extLst>
              <a:ext uri="{FF2B5EF4-FFF2-40B4-BE49-F238E27FC236}">
                <a16:creationId xmlns:a16="http://schemas.microsoft.com/office/drawing/2014/main" xmlns="" id="{A07BF62D-95C3-4CF6-82EB-EA4DF1D54230}"/>
              </a:ext>
            </a:extLst>
          </p:cNvPr>
          <p:cNvSpPr/>
          <p:nvPr/>
        </p:nvSpPr>
        <p:spPr>
          <a:xfrm>
            <a:off x="1081856" y="6002912"/>
            <a:ext cx="415550" cy="513424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Oval 31">
            <a:extLst>
              <a:ext uri="{FF2B5EF4-FFF2-40B4-BE49-F238E27FC236}">
                <a16:creationId xmlns="" xmlns:a16="http://schemas.microsoft.com/office/drawing/2014/main" id="{265DC9DF-75FF-46A5-97CA-6A532F22D563}"/>
              </a:ext>
            </a:extLst>
          </p:cNvPr>
          <p:cNvSpPr/>
          <p:nvPr/>
        </p:nvSpPr>
        <p:spPr>
          <a:xfrm>
            <a:off x="8105313" y="3954181"/>
            <a:ext cx="581488" cy="38545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7" name="Freeform 19">
            <a:extLst>
              <a:ext uri="{FF2B5EF4-FFF2-40B4-BE49-F238E27FC236}">
                <a16:creationId xmlns:a16="http://schemas.microsoft.com/office/drawing/2014/main" xmlns="" id="{249E198D-D40F-45B6-8F3D-F8A79B6D11DE}"/>
              </a:ext>
            </a:extLst>
          </p:cNvPr>
          <p:cNvSpPr/>
          <p:nvPr/>
        </p:nvSpPr>
        <p:spPr>
          <a:xfrm>
            <a:off x="8244332" y="4014423"/>
            <a:ext cx="351841" cy="229484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/>
          </a:p>
        </p:txBody>
      </p:sp>
      <p:sp>
        <p:nvSpPr>
          <p:cNvPr id="38" name="Heart 38">
            <a:extLst>
              <a:ext uri="{FF2B5EF4-FFF2-40B4-BE49-F238E27FC236}">
                <a16:creationId xmlns:a16="http://schemas.microsoft.com/office/drawing/2014/main" xmlns="" id="{73EF6EE9-C896-415C-A264-28479307D570}"/>
              </a:ext>
            </a:extLst>
          </p:cNvPr>
          <p:cNvSpPr/>
          <p:nvPr/>
        </p:nvSpPr>
        <p:spPr>
          <a:xfrm>
            <a:off x="8437865" y="1928012"/>
            <a:ext cx="307025" cy="23656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39" name="Heart 38">
            <a:extLst>
              <a:ext uri="{FF2B5EF4-FFF2-40B4-BE49-F238E27FC236}">
                <a16:creationId xmlns:a16="http://schemas.microsoft.com/office/drawing/2014/main" xmlns="" id="{73EF6EE9-C896-415C-A264-28479307D570}"/>
              </a:ext>
            </a:extLst>
          </p:cNvPr>
          <p:cNvSpPr/>
          <p:nvPr/>
        </p:nvSpPr>
        <p:spPr>
          <a:xfrm>
            <a:off x="995135" y="1928012"/>
            <a:ext cx="307025" cy="23656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40" name="Isosceles Triangle 68">
            <a:extLst>
              <a:ext uri="{FF2B5EF4-FFF2-40B4-BE49-F238E27FC236}">
                <a16:creationId xmlns:a16="http://schemas.microsoft.com/office/drawing/2014/main" xmlns="" id="{F80D1085-53D6-48D6-B0A8-4C210DA535DA}"/>
              </a:ext>
            </a:extLst>
          </p:cNvPr>
          <p:cNvSpPr/>
          <p:nvPr/>
        </p:nvSpPr>
        <p:spPr>
          <a:xfrm rot="10800000">
            <a:off x="4815878" y="1836491"/>
            <a:ext cx="116353" cy="436808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/>
          </a:p>
        </p:txBody>
      </p:sp>
      <p:sp>
        <p:nvSpPr>
          <p:cNvPr id="41" name="Rectangle 9">
            <a:extLst>
              <a:ext uri="{FF2B5EF4-FFF2-40B4-BE49-F238E27FC236}">
                <a16:creationId xmlns:a16="http://schemas.microsoft.com/office/drawing/2014/main" xmlns="" id="{0CEFC199-53BF-4FB3-9696-5A0679D99DA5}"/>
              </a:ext>
            </a:extLst>
          </p:cNvPr>
          <p:cNvSpPr/>
          <p:nvPr/>
        </p:nvSpPr>
        <p:spPr>
          <a:xfrm>
            <a:off x="984470" y="4021350"/>
            <a:ext cx="341881" cy="28138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42" name="Round Same Side Corner Rectangle 20">
            <a:extLst>
              <a:ext uri="{FF2B5EF4-FFF2-40B4-BE49-F238E27FC236}">
                <a16:creationId xmlns:a16="http://schemas.microsoft.com/office/drawing/2014/main" xmlns="" id="{75DE9827-D3D2-4677-834E-DF8FE0E4E192}"/>
              </a:ext>
            </a:extLst>
          </p:cNvPr>
          <p:cNvSpPr/>
          <p:nvPr/>
        </p:nvSpPr>
        <p:spPr>
          <a:xfrm rot="10800000">
            <a:off x="4755783" y="3926547"/>
            <a:ext cx="228341" cy="423575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44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997280" y="5874771"/>
            <a:ext cx="9357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Pour explorer davantage le problème, j’ai besoin de savoir certaines choses sur vous, votre situation </a:t>
            </a:r>
            <a:r>
              <a:rPr lang="fr-FR" altLang="ko-KR" sz="2000" dirty="0" err="1" smtClean="0">
                <a:solidFill>
                  <a:schemeClr val="bg1"/>
                </a:solidFill>
                <a:cs typeface="Arial" pitchFamily="34" charset="0"/>
              </a:rPr>
              <a:t>famililale</a:t>
            </a: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, professionnelle?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12405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Exploration du </a:t>
            </a:r>
            <a:r>
              <a:rPr lang="en-US" dirty="0" err="1" smtClean="0"/>
              <a:t>problème</a:t>
            </a:r>
            <a:r>
              <a:rPr lang="en-US" dirty="0" smtClean="0"/>
              <a:t> et </a:t>
            </a:r>
            <a:r>
              <a:rPr lang="en-US" dirty="0" err="1" smtClean="0"/>
              <a:t>affinement</a:t>
            </a:r>
            <a:r>
              <a:rPr lang="en-US" dirty="0" smtClean="0"/>
              <a:t> de </a:t>
            </a:r>
            <a:r>
              <a:rPr lang="en-US" dirty="0" err="1" smtClean="0"/>
              <a:t>l’objectif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28C106-DA67-4BCB-B80C-71D3E375062F}"/>
              </a:ext>
            </a:extLst>
          </p:cNvPr>
          <p:cNvGrpSpPr/>
          <p:nvPr/>
        </p:nvGrpSpPr>
        <p:grpSpPr>
          <a:xfrm rot="2700000">
            <a:off x="4435420" y="2405260"/>
            <a:ext cx="3349414" cy="3272616"/>
            <a:chOff x="5090840" y="2579702"/>
            <a:chExt cx="2387934" cy="233318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2396029A-B2AB-43B6-AF52-20687C602FE0}"/>
                </a:ext>
              </a:extLst>
            </p:cNvPr>
            <p:cNvSpPr/>
            <p:nvPr/>
          </p:nvSpPr>
          <p:spPr>
            <a:xfrm>
              <a:off x="5621493" y="4116906"/>
              <a:ext cx="1326628" cy="79597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F6A5AC6-C0F4-4C2A-892B-CF763FB3DA45}"/>
                </a:ext>
              </a:extLst>
            </p:cNvPr>
            <p:cNvSpPr/>
            <p:nvPr/>
          </p:nvSpPr>
          <p:spPr>
            <a:xfrm>
              <a:off x="5886818" y="2579702"/>
              <a:ext cx="795978" cy="1061303"/>
            </a:xfrm>
            <a:custGeom>
              <a:avLst/>
              <a:gdLst>
                <a:gd name="connsiteX0" fmla="*/ 222086 w 442678"/>
                <a:gd name="connsiteY0" fmla="*/ 1407 h 590237"/>
                <a:gd name="connsiteX1" fmla="*/ 418832 w 442678"/>
                <a:gd name="connsiteY1" fmla="*/ 704 h 590237"/>
                <a:gd name="connsiteX2" fmla="*/ 443425 w 442678"/>
                <a:gd name="connsiteY2" fmla="*/ 23892 h 590237"/>
                <a:gd name="connsiteX3" fmla="*/ 442722 w 442678"/>
                <a:gd name="connsiteY3" fmla="*/ 136318 h 590237"/>
                <a:gd name="connsiteX4" fmla="*/ 428669 w 442678"/>
                <a:gd name="connsiteY4" fmla="*/ 176370 h 590237"/>
                <a:gd name="connsiteX5" fmla="*/ 380185 w 442678"/>
                <a:gd name="connsiteY5" fmla="*/ 175667 h 590237"/>
                <a:gd name="connsiteX6" fmla="*/ 338025 w 442678"/>
                <a:gd name="connsiteY6" fmla="*/ 153182 h 590237"/>
                <a:gd name="connsiteX7" fmla="*/ 295163 w 442678"/>
                <a:gd name="connsiteY7" fmla="*/ 201666 h 590237"/>
                <a:gd name="connsiteX8" fmla="*/ 319756 w 442678"/>
                <a:gd name="connsiteY8" fmla="*/ 280365 h 590237"/>
                <a:gd name="connsiteX9" fmla="*/ 373861 w 442678"/>
                <a:gd name="connsiteY9" fmla="*/ 275446 h 590237"/>
                <a:gd name="connsiteX10" fmla="*/ 410400 w 442678"/>
                <a:gd name="connsiteY10" fmla="*/ 254366 h 590237"/>
                <a:gd name="connsiteX11" fmla="*/ 442020 w 442678"/>
                <a:gd name="connsiteY11" fmla="*/ 298634 h 590237"/>
                <a:gd name="connsiteX12" fmla="*/ 442722 w 442678"/>
                <a:gd name="connsiteY12" fmla="*/ 430032 h 590237"/>
                <a:gd name="connsiteX13" fmla="*/ 425156 w 442678"/>
                <a:gd name="connsiteY13" fmla="*/ 443382 h 590237"/>
                <a:gd name="connsiteX14" fmla="*/ 307811 w 442678"/>
                <a:gd name="connsiteY14" fmla="*/ 443382 h 590237"/>
                <a:gd name="connsiteX15" fmla="*/ 276894 w 442678"/>
                <a:gd name="connsiteY15" fmla="*/ 451112 h 590237"/>
                <a:gd name="connsiteX16" fmla="*/ 276191 w 442678"/>
                <a:gd name="connsiteY16" fmla="*/ 482732 h 590237"/>
                <a:gd name="connsiteX17" fmla="*/ 301487 w 442678"/>
                <a:gd name="connsiteY17" fmla="*/ 538242 h 590237"/>
                <a:gd name="connsiteX18" fmla="*/ 245976 w 442678"/>
                <a:gd name="connsiteY18" fmla="*/ 588834 h 590237"/>
                <a:gd name="connsiteX19" fmla="*/ 152522 w 442678"/>
                <a:gd name="connsiteY19" fmla="*/ 560025 h 590237"/>
                <a:gd name="connsiteX20" fmla="*/ 158846 w 442678"/>
                <a:gd name="connsiteY20" fmla="*/ 488353 h 590237"/>
                <a:gd name="connsiteX21" fmla="*/ 175007 w 442678"/>
                <a:gd name="connsiteY21" fmla="*/ 463760 h 590237"/>
                <a:gd name="connsiteX22" fmla="*/ 142685 w 442678"/>
                <a:gd name="connsiteY22" fmla="*/ 443382 h 590237"/>
                <a:gd name="connsiteX23" fmla="*/ 22529 w 442678"/>
                <a:gd name="connsiteY23" fmla="*/ 444085 h 590237"/>
                <a:gd name="connsiteX24" fmla="*/ 44 w 442678"/>
                <a:gd name="connsiteY24" fmla="*/ 423708 h 590237"/>
                <a:gd name="connsiteX25" fmla="*/ 44 w 442678"/>
                <a:gd name="connsiteY25" fmla="*/ 300742 h 590237"/>
                <a:gd name="connsiteX26" fmla="*/ 18313 w 442678"/>
                <a:gd name="connsiteY26" fmla="*/ 262798 h 590237"/>
                <a:gd name="connsiteX27" fmla="*/ 59770 w 442678"/>
                <a:gd name="connsiteY27" fmla="*/ 265609 h 590237"/>
                <a:gd name="connsiteX28" fmla="*/ 106146 w 442678"/>
                <a:gd name="connsiteY28" fmla="*/ 289499 h 590237"/>
                <a:gd name="connsiteX29" fmla="*/ 148306 w 442678"/>
                <a:gd name="connsiteY29" fmla="*/ 233989 h 590237"/>
                <a:gd name="connsiteX30" fmla="*/ 143388 w 442678"/>
                <a:gd name="connsiteY30" fmla="*/ 188316 h 590237"/>
                <a:gd name="connsiteX31" fmla="*/ 64689 w 442678"/>
                <a:gd name="connsiteY31" fmla="*/ 171452 h 590237"/>
                <a:gd name="connsiteX32" fmla="*/ 35880 w 442678"/>
                <a:gd name="connsiteY32" fmla="*/ 190423 h 590237"/>
                <a:gd name="connsiteX33" fmla="*/ 2152 w 442678"/>
                <a:gd name="connsiteY33" fmla="*/ 151777 h 590237"/>
                <a:gd name="connsiteX34" fmla="*/ 1449 w 442678"/>
                <a:gd name="connsiteY34" fmla="*/ 11947 h 590237"/>
                <a:gd name="connsiteX35" fmla="*/ 20421 w 442678"/>
                <a:gd name="connsiteY35" fmla="*/ 704 h 590237"/>
                <a:gd name="connsiteX36" fmla="*/ 222086 w 442678"/>
                <a:gd name="connsiteY36" fmla="*/ 14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590237">
                  <a:moveTo>
                    <a:pt x="222086" y="1407"/>
                  </a:moveTo>
                  <a:cubicBezTo>
                    <a:pt x="287434" y="1407"/>
                    <a:pt x="353484" y="2110"/>
                    <a:pt x="418832" y="704"/>
                  </a:cubicBezTo>
                  <a:cubicBezTo>
                    <a:pt x="437101" y="704"/>
                    <a:pt x="444830" y="4218"/>
                    <a:pt x="443425" y="23892"/>
                  </a:cubicBezTo>
                  <a:cubicBezTo>
                    <a:pt x="442020" y="61133"/>
                    <a:pt x="442722" y="98374"/>
                    <a:pt x="442722" y="136318"/>
                  </a:cubicBezTo>
                  <a:cubicBezTo>
                    <a:pt x="442722" y="151777"/>
                    <a:pt x="439209" y="165128"/>
                    <a:pt x="428669" y="176370"/>
                  </a:cubicBezTo>
                  <a:cubicBezTo>
                    <a:pt x="408994" y="197450"/>
                    <a:pt x="399157" y="197450"/>
                    <a:pt x="380185" y="175667"/>
                  </a:cubicBezTo>
                  <a:cubicBezTo>
                    <a:pt x="368943" y="163020"/>
                    <a:pt x="358403" y="146156"/>
                    <a:pt x="338025" y="153182"/>
                  </a:cubicBezTo>
                  <a:cubicBezTo>
                    <a:pt x="315540" y="161614"/>
                    <a:pt x="298676" y="176370"/>
                    <a:pt x="295163" y="201666"/>
                  </a:cubicBezTo>
                  <a:cubicBezTo>
                    <a:pt x="290947" y="231881"/>
                    <a:pt x="291649" y="259987"/>
                    <a:pt x="319756" y="280365"/>
                  </a:cubicBezTo>
                  <a:cubicBezTo>
                    <a:pt x="342241" y="296526"/>
                    <a:pt x="354889" y="295823"/>
                    <a:pt x="373861" y="275446"/>
                  </a:cubicBezTo>
                  <a:cubicBezTo>
                    <a:pt x="383699" y="264906"/>
                    <a:pt x="390022" y="245231"/>
                    <a:pt x="410400" y="254366"/>
                  </a:cubicBezTo>
                  <a:cubicBezTo>
                    <a:pt x="429372" y="262798"/>
                    <a:pt x="441317" y="277554"/>
                    <a:pt x="442020" y="298634"/>
                  </a:cubicBezTo>
                  <a:cubicBezTo>
                    <a:pt x="442722" y="342199"/>
                    <a:pt x="442020" y="386467"/>
                    <a:pt x="442722" y="430032"/>
                  </a:cubicBezTo>
                  <a:cubicBezTo>
                    <a:pt x="442722" y="444085"/>
                    <a:pt x="434993" y="444085"/>
                    <a:pt x="425156" y="443382"/>
                  </a:cubicBezTo>
                  <a:cubicBezTo>
                    <a:pt x="385807" y="443382"/>
                    <a:pt x="346457" y="443382"/>
                    <a:pt x="307811" y="443382"/>
                  </a:cubicBezTo>
                  <a:cubicBezTo>
                    <a:pt x="296568" y="443382"/>
                    <a:pt x="286028" y="442680"/>
                    <a:pt x="276894" y="451112"/>
                  </a:cubicBezTo>
                  <a:cubicBezTo>
                    <a:pt x="266354" y="461652"/>
                    <a:pt x="258624" y="470786"/>
                    <a:pt x="276191" y="482732"/>
                  </a:cubicBezTo>
                  <a:cubicBezTo>
                    <a:pt x="295163" y="495380"/>
                    <a:pt x="309919" y="513649"/>
                    <a:pt x="301487" y="538242"/>
                  </a:cubicBezTo>
                  <a:cubicBezTo>
                    <a:pt x="292352" y="564241"/>
                    <a:pt x="274786" y="583213"/>
                    <a:pt x="245976" y="588834"/>
                  </a:cubicBezTo>
                  <a:cubicBezTo>
                    <a:pt x="209438" y="595861"/>
                    <a:pt x="177115" y="591645"/>
                    <a:pt x="152522" y="560025"/>
                  </a:cubicBezTo>
                  <a:cubicBezTo>
                    <a:pt x="131442" y="532621"/>
                    <a:pt x="133550" y="512244"/>
                    <a:pt x="158846" y="488353"/>
                  </a:cubicBezTo>
                  <a:cubicBezTo>
                    <a:pt x="165873" y="481326"/>
                    <a:pt x="181331" y="478516"/>
                    <a:pt x="175007" y="463760"/>
                  </a:cubicBezTo>
                  <a:cubicBezTo>
                    <a:pt x="169386" y="450409"/>
                    <a:pt x="158143" y="443382"/>
                    <a:pt x="142685" y="443382"/>
                  </a:cubicBezTo>
                  <a:cubicBezTo>
                    <a:pt x="102633" y="443382"/>
                    <a:pt x="62581" y="442680"/>
                    <a:pt x="22529" y="444085"/>
                  </a:cubicBezTo>
                  <a:cubicBezTo>
                    <a:pt x="7071" y="444788"/>
                    <a:pt x="-659" y="442680"/>
                    <a:pt x="44" y="423708"/>
                  </a:cubicBezTo>
                  <a:cubicBezTo>
                    <a:pt x="1449" y="382953"/>
                    <a:pt x="747" y="341496"/>
                    <a:pt x="44" y="300742"/>
                  </a:cubicBezTo>
                  <a:cubicBezTo>
                    <a:pt x="44" y="284580"/>
                    <a:pt x="6368" y="272635"/>
                    <a:pt x="18313" y="262798"/>
                  </a:cubicBezTo>
                  <a:cubicBezTo>
                    <a:pt x="33069" y="250150"/>
                    <a:pt x="46420" y="248042"/>
                    <a:pt x="59770" y="265609"/>
                  </a:cubicBezTo>
                  <a:cubicBezTo>
                    <a:pt x="71013" y="280365"/>
                    <a:pt x="82958" y="299336"/>
                    <a:pt x="106146" y="289499"/>
                  </a:cubicBezTo>
                  <a:cubicBezTo>
                    <a:pt x="130037" y="279662"/>
                    <a:pt x="146198" y="261393"/>
                    <a:pt x="148306" y="233989"/>
                  </a:cubicBezTo>
                  <a:cubicBezTo>
                    <a:pt x="149009" y="218530"/>
                    <a:pt x="149712" y="203072"/>
                    <a:pt x="143388" y="188316"/>
                  </a:cubicBezTo>
                  <a:cubicBezTo>
                    <a:pt x="125821" y="149669"/>
                    <a:pt x="90688" y="142642"/>
                    <a:pt x="64689" y="171452"/>
                  </a:cubicBezTo>
                  <a:cubicBezTo>
                    <a:pt x="56960" y="179884"/>
                    <a:pt x="52041" y="196045"/>
                    <a:pt x="35880" y="190423"/>
                  </a:cubicBezTo>
                  <a:cubicBezTo>
                    <a:pt x="17611" y="184100"/>
                    <a:pt x="2855" y="171452"/>
                    <a:pt x="2152" y="151777"/>
                  </a:cubicBezTo>
                  <a:cubicBezTo>
                    <a:pt x="747" y="105401"/>
                    <a:pt x="1449" y="59025"/>
                    <a:pt x="1449" y="11947"/>
                  </a:cubicBezTo>
                  <a:cubicBezTo>
                    <a:pt x="1449" y="-4214"/>
                    <a:pt x="12692" y="704"/>
                    <a:pt x="20421" y="704"/>
                  </a:cubicBezTo>
                  <a:cubicBezTo>
                    <a:pt x="87174" y="1407"/>
                    <a:pt x="154630" y="1407"/>
                    <a:pt x="222086" y="1407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B32A2E64-5366-4C29-915D-F66F73342736}"/>
                </a:ext>
              </a:extLst>
            </p:cNvPr>
            <p:cNvSpPr/>
            <p:nvPr/>
          </p:nvSpPr>
          <p:spPr>
            <a:xfrm>
              <a:off x="6682796" y="3092504"/>
              <a:ext cx="795978" cy="1061303"/>
            </a:xfrm>
            <a:custGeom>
              <a:avLst/>
              <a:gdLst>
                <a:gd name="connsiteX0" fmla="*/ 442778 w 442678"/>
                <a:gd name="connsiteY0" fmla="*/ 370410 h 590237"/>
                <a:gd name="connsiteX1" fmla="*/ 443481 w 442678"/>
                <a:gd name="connsiteY1" fmla="*/ 570669 h 590237"/>
                <a:gd name="connsiteX2" fmla="*/ 422401 w 442678"/>
                <a:gd name="connsiteY2" fmla="*/ 592452 h 590237"/>
                <a:gd name="connsiteX3" fmla="*/ 307164 w 442678"/>
                <a:gd name="connsiteY3" fmla="*/ 591749 h 590237"/>
                <a:gd name="connsiteX4" fmla="*/ 269220 w 442678"/>
                <a:gd name="connsiteY4" fmla="*/ 579803 h 590237"/>
                <a:gd name="connsiteX5" fmla="*/ 268517 w 442678"/>
                <a:gd name="connsiteY5" fmla="*/ 529212 h 590237"/>
                <a:gd name="connsiteX6" fmla="*/ 290300 w 442678"/>
                <a:gd name="connsiteY6" fmla="*/ 489160 h 590237"/>
                <a:gd name="connsiteX7" fmla="*/ 246032 w 442678"/>
                <a:gd name="connsiteY7" fmla="*/ 445595 h 590237"/>
                <a:gd name="connsiteX8" fmla="*/ 165929 w 442678"/>
                <a:gd name="connsiteY8" fmla="*/ 465972 h 590237"/>
                <a:gd name="connsiteX9" fmla="*/ 169442 w 442678"/>
                <a:gd name="connsiteY9" fmla="*/ 524293 h 590237"/>
                <a:gd name="connsiteX10" fmla="*/ 189819 w 442678"/>
                <a:gd name="connsiteY10" fmla="*/ 558021 h 590237"/>
                <a:gd name="connsiteX11" fmla="*/ 143443 w 442678"/>
                <a:gd name="connsiteY11" fmla="*/ 590343 h 590237"/>
                <a:gd name="connsiteX12" fmla="*/ 14856 w 442678"/>
                <a:gd name="connsiteY12" fmla="*/ 591046 h 590237"/>
                <a:gd name="connsiteX13" fmla="*/ 100 w 442678"/>
                <a:gd name="connsiteY13" fmla="*/ 574885 h 590237"/>
                <a:gd name="connsiteX14" fmla="*/ 100 w 442678"/>
                <a:gd name="connsiteY14" fmla="*/ 446297 h 590237"/>
                <a:gd name="connsiteX15" fmla="*/ 31720 w 442678"/>
                <a:gd name="connsiteY15" fmla="*/ 402732 h 590237"/>
                <a:gd name="connsiteX16" fmla="*/ 66150 w 442678"/>
                <a:gd name="connsiteY16" fmla="*/ 421704 h 590237"/>
                <a:gd name="connsiteX17" fmla="*/ 142038 w 442678"/>
                <a:gd name="connsiteY17" fmla="*/ 406246 h 590237"/>
                <a:gd name="connsiteX18" fmla="*/ 125174 w 442678"/>
                <a:gd name="connsiteY18" fmla="*/ 313494 h 590237"/>
                <a:gd name="connsiteX19" fmla="*/ 66853 w 442678"/>
                <a:gd name="connsiteY19" fmla="*/ 317710 h 590237"/>
                <a:gd name="connsiteX20" fmla="*/ 33828 w 442678"/>
                <a:gd name="connsiteY20" fmla="*/ 337384 h 590237"/>
                <a:gd name="connsiteX21" fmla="*/ 802 w 442678"/>
                <a:gd name="connsiteY21" fmla="*/ 291711 h 590237"/>
                <a:gd name="connsiteX22" fmla="*/ 100 w 442678"/>
                <a:gd name="connsiteY22" fmla="*/ 168745 h 590237"/>
                <a:gd name="connsiteX23" fmla="*/ 19774 w 442678"/>
                <a:gd name="connsiteY23" fmla="*/ 149071 h 590237"/>
                <a:gd name="connsiteX24" fmla="*/ 135011 w 442678"/>
                <a:gd name="connsiteY24" fmla="*/ 149773 h 590237"/>
                <a:gd name="connsiteX25" fmla="*/ 165929 w 442678"/>
                <a:gd name="connsiteY25" fmla="*/ 141341 h 590237"/>
                <a:gd name="connsiteX26" fmla="*/ 166631 w 442678"/>
                <a:gd name="connsiteY26" fmla="*/ 107613 h 590237"/>
                <a:gd name="connsiteX27" fmla="*/ 163820 w 442678"/>
                <a:gd name="connsiteY27" fmla="*/ 21186 h 590237"/>
                <a:gd name="connsiteX28" fmla="*/ 294516 w 442678"/>
                <a:gd name="connsiteY28" fmla="*/ 35942 h 590237"/>
                <a:gd name="connsiteX29" fmla="*/ 288192 w 442678"/>
                <a:gd name="connsiteY29" fmla="*/ 101992 h 590237"/>
                <a:gd name="connsiteX30" fmla="*/ 269923 w 442678"/>
                <a:gd name="connsiteY30" fmla="*/ 130099 h 590237"/>
                <a:gd name="connsiteX31" fmla="*/ 308569 w 442678"/>
                <a:gd name="connsiteY31" fmla="*/ 150476 h 590237"/>
                <a:gd name="connsiteX32" fmla="*/ 420995 w 442678"/>
                <a:gd name="connsiteY32" fmla="*/ 149773 h 590237"/>
                <a:gd name="connsiteX33" fmla="*/ 444183 w 442678"/>
                <a:gd name="connsiteY33" fmla="*/ 174367 h 590237"/>
                <a:gd name="connsiteX34" fmla="*/ 442778 w 442678"/>
                <a:gd name="connsiteY34" fmla="*/ 3704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590237">
                  <a:moveTo>
                    <a:pt x="442778" y="370410"/>
                  </a:moveTo>
                  <a:cubicBezTo>
                    <a:pt x="442778" y="437163"/>
                    <a:pt x="442075" y="503916"/>
                    <a:pt x="443481" y="570669"/>
                  </a:cubicBezTo>
                  <a:cubicBezTo>
                    <a:pt x="443481" y="587533"/>
                    <a:pt x="439967" y="592452"/>
                    <a:pt x="422401" y="592452"/>
                  </a:cubicBezTo>
                  <a:cubicBezTo>
                    <a:pt x="384457" y="591046"/>
                    <a:pt x="345810" y="591749"/>
                    <a:pt x="307164" y="591749"/>
                  </a:cubicBezTo>
                  <a:cubicBezTo>
                    <a:pt x="293111" y="591749"/>
                    <a:pt x="279760" y="590343"/>
                    <a:pt x="269220" y="579803"/>
                  </a:cubicBezTo>
                  <a:cubicBezTo>
                    <a:pt x="252356" y="562940"/>
                    <a:pt x="241114" y="548184"/>
                    <a:pt x="268517" y="529212"/>
                  </a:cubicBezTo>
                  <a:cubicBezTo>
                    <a:pt x="281868" y="520077"/>
                    <a:pt x="296624" y="508835"/>
                    <a:pt x="290300" y="489160"/>
                  </a:cubicBezTo>
                  <a:cubicBezTo>
                    <a:pt x="283273" y="467377"/>
                    <a:pt x="269220" y="450514"/>
                    <a:pt x="246032" y="445595"/>
                  </a:cubicBezTo>
                  <a:cubicBezTo>
                    <a:pt x="216520" y="439271"/>
                    <a:pt x="187711" y="439974"/>
                    <a:pt x="165929" y="465972"/>
                  </a:cubicBezTo>
                  <a:cubicBezTo>
                    <a:pt x="146957" y="488457"/>
                    <a:pt x="147659" y="504619"/>
                    <a:pt x="169442" y="524293"/>
                  </a:cubicBezTo>
                  <a:cubicBezTo>
                    <a:pt x="179279" y="533428"/>
                    <a:pt x="197548" y="539049"/>
                    <a:pt x="189819" y="558021"/>
                  </a:cubicBezTo>
                  <a:cubicBezTo>
                    <a:pt x="181387" y="577696"/>
                    <a:pt x="165929" y="590343"/>
                    <a:pt x="143443" y="590343"/>
                  </a:cubicBezTo>
                  <a:cubicBezTo>
                    <a:pt x="100581" y="590343"/>
                    <a:pt x="57718" y="590343"/>
                    <a:pt x="14856" y="591046"/>
                  </a:cubicBezTo>
                  <a:cubicBezTo>
                    <a:pt x="2208" y="591046"/>
                    <a:pt x="-603" y="586128"/>
                    <a:pt x="100" y="574885"/>
                  </a:cubicBezTo>
                  <a:cubicBezTo>
                    <a:pt x="802" y="532022"/>
                    <a:pt x="100" y="489160"/>
                    <a:pt x="100" y="446297"/>
                  </a:cubicBezTo>
                  <a:cubicBezTo>
                    <a:pt x="100" y="424515"/>
                    <a:pt x="13450" y="410462"/>
                    <a:pt x="31720" y="402732"/>
                  </a:cubicBezTo>
                  <a:cubicBezTo>
                    <a:pt x="49989" y="394300"/>
                    <a:pt x="57016" y="411164"/>
                    <a:pt x="66150" y="421704"/>
                  </a:cubicBezTo>
                  <a:cubicBezTo>
                    <a:pt x="90743" y="449108"/>
                    <a:pt x="122363" y="442784"/>
                    <a:pt x="142038" y="406246"/>
                  </a:cubicBezTo>
                  <a:cubicBezTo>
                    <a:pt x="156794" y="378139"/>
                    <a:pt x="148362" y="332466"/>
                    <a:pt x="125174" y="313494"/>
                  </a:cubicBezTo>
                  <a:cubicBezTo>
                    <a:pt x="101986" y="294522"/>
                    <a:pt x="87230" y="295927"/>
                    <a:pt x="66853" y="317710"/>
                  </a:cubicBezTo>
                  <a:cubicBezTo>
                    <a:pt x="57718" y="326844"/>
                    <a:pt x="54205" y="346519"/>
                    <a:pt x="33828" y="337384"/>
                  </a:cubicBezTo>
                  <a:cubicBezTo>
                    <a:pt x="13450" y="328953"/>
                    <a:pt x="802" y="314899"/>
                    <a:pt x="802" y="291711"/>
                  </a:cubicBezTo>
                  <a:cubicBezTo>
                    <a:pt x="100" y="250957"/>
                    <a:pt x="1505" y="209500"/>
                    <a:pt x="100" y="168745"/>
                  </a:cubicBezTo>
                  <a:cubicBezTo>
                    <a:pt x="-603" y="153287"/>
                    <a:pt x="3613" y="148368"/>
                    <a:pt x="19774" y="149071"/>
                  </a:cubicBezTo>
                  <a:cubicBezTo>
                    <a:pt x="58421" y="150476"/>
                    <a:pt x="96365" y="149071"/>
                    <a:pt x="135011" y="149773"/>
                  </a:cubicBezTo>
                  <a:cubicBezTo>
                    <a:pt x="146254" y="149773"/>
                    <a:pt x="156794" y="149071"/>
                    <a:pt x="165929" y="141341"/>
                  </a:cubicBezTo>
                  <a:cubicBezTo>
                    <a:pt x="179279" y="130099"/>
                    <a:pt x="184198" y="121667"/>
                    <a:pt x="166631" y="107613"/>
                  </a:cubicBezTo>
                  <a:cubicBezTo>
                    <a:pt x="130795" y="79507"/>
                    <a:pt x="130795" y="52103"/>
                    <a:pt x="163820" y="21186"/>
                  </a:cubicBezTo>
                  <a:cubicBezTo>
                    <a:pt x="199656" y="-12542"/>
                    <a:pt x="266409" y="-4813"/>
                    <a:pt x="294516" y="35942"/>
                  </a:cubicBezTo>
                  <a:cubicBezTo>
                    <a:pt x="312083" y="61238"/>
                    <a:pt x="309272" y="79507"/>
                    <a:pt x="288192" y="101992"/>
                  </a:cubicBezTo>
                  <a:cubicBezTo>
                    <a:pt x="280463" y="109721"/>
                    <a:pt x="260788" y="112532"/>
                    <a:pt x="269923" y="130099"/>
                  </a:cubicBezTo>
                  <a:cubicBezTo>
                    <a:pt x="277652" y="144855"/>
                    <a:pt x="291705" y="150476"/>
                    <a:pt x="308569" y="150476"/>
                  </a:cubicBezTo>
                  <a:cubicBezTo>
                    <a:pt x="345810" y="149773"/>
                    <a:pt x="383754" y="151881"/>
                    <a:pt x="420995" y="149773"/>
                  </a:cubicBezTo>
                  <a:cubicBezTo>
                    <a:pt x="441373" y="149071"/>
                    <a:pt x="444886" y="155395"/>
                    <a:pt x="444183" y="174367"/>
                  </a:cubicBezTo>
                  <a:cubicBezTo>
                    <a:pt x="442075" y="239011"/>
                    <a:pt x="442778" y="305062"/>
                    <a:pt x="442778" y="37041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7F82B953-7BFD-4A34-9233-6E5E40172DD5}"/>
                </a:ext>
              </a:extLst>
            </p:cNvPr>
            <p:cNvSpPr/>
            <p:nvPr/>
          </p:nvSpPr>
          <p:spPr>
            <a:xfrm>
              <a:off x="5090840" y="3092504"/>
              <a:ext cx="795978" cy="1326628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DE83975-D6E5-42AA-A677-72EB86DCE0FC}"/>
              </a:ext>
            </a:extLst>
          </p:cNvPr>
          <p:cNvSpPr txBox="1"/>
          <p:nvPr/>
        </p:nvSpPr>
        <p:spPr>
          <a:xfrm>
            <a:off x="8686367" y="1695871"/>
            <a:ext cx="2738140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voulez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au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juste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par rapport à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cela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5DEFCEE-DC42-446A-9F55-C20C278AF22F}"/>
              </a:ext>
            </a:extLst>
          </p:cNvPr>
          <p:cNvSpPr txBox="1"/>
          <p:nvPr/>
        </p:nvSpPr>
        <p:spPr>
          <a:xfrm>
            <a:off x="8731673" y="4968377"/>
            <a:ext cx="2738140" cy="535531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A quoi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pensez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au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juste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en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moment?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Qu’est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qui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effraie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le plus?</a:t>
            </a:r>
            <a:endParaRPr lang="en-US" altLang="ko-KR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746D41C-A7B8-4D01-98C5-DD09DB656F4F}"/>
              </a:ext>
            </a:extLst>
          </p:cNvPr>
          <p:cNvSpPr txBox="1"/>
          <p:nvPr/>
        </p:nvSpPr>
        <p:spPr>
          <a:xfrm>
            <a:off x="810431" y="1820957"/>
            <a:ext cx="2738140" cy="646331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Racontez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moi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,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qu’est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qui se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passe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</a:p>
          <a:p>
            <a:pPr algn="ctr"/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AD9040BC-9098-4C17-AC46-1C81E2C4F279}"/>
              </a:ext>
            </a:extLst>
          </p:cNvPr>
          <p:cNvSpPr txBox="1"/>
          <p:nvPr/>
        </p:nvSpPr>
        <p:spPr>
          <a:xfrm>
            <a:off x="1067865" y="4830592"/>
            <a:ext cx="2724260" cy="276999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voulez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dire par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stabilité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42" name="Elbow Connector 10">
            <a:extLst>
              <a:ext uri="{FF2B5EF4-FFF2-40B4-BE49-F238E27FC236}">
                <a16:creationId xmlns:a16="http://schemas.microsoft.com/office/drawing/2014/main" xmlns="" id="{41C673A4-5875-4C74-966B-08BE942E5FD4}"/>
              </a:ext>
            </a:extLst>
          </p:cNvPr>
          <p:cNvCxnSpPr>
            <a:cxnSpLocks/>
          </p:cNvCxnSpPr>
          <p:nvPr/>
        </p:nvCxnSpPr>
        <p:spPr>
          <a:xfrm flipV="1">
            <a:off x="7363406" y="1926706"/>
            <a:ext cx="1109389" cy="682837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124">
            <a:extLst>
              <a:ext uri="{FF2B5EF4-FFF2-40B4-BE49-F238E27FC236}">
                <a16:creationId xmlns:a16="http://schemas.microsoft.com/office/drawing/2014/main" xmlns="" id="{DABD43B8-C3BF-4339-9B7F-76AC730129B3}"/>
              </a:ext>
            </a:extLst>
          </p:cNvPr>
          <p:cNvCxnSpPr>
            <a:cxnSpLocks/>
          </p:cNvCxnSpPr>
          <p:nvPr/>
        </p:nvCxnSpPr>
        <p:spPr>
          <a:xfrm rot="10800000">
            <a:off x="7514184" y="4637750"/>
            <a:ext cx="1083135" cy="41152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132">
            <a:extLst>
              <a:ext uri="{FF2B5EF4-FFF2-40B4-BE49-F238E27FC236}">
                <a16:creationId xmlns:a16="http://schemas.microsoft.com/office/drawing/2014/main" xmlns="" id="{DBB58366-73AB-4B78-8BAE-C66907BB17E5}"/>
              </a:ext>
            </a:extLst>
          </p:cNvPr>
          <p:cNvCxnSpPr>
            <a:cxnSpLocks/>
          </p:cNvCxnSpPr>
          <p:nvPr/>
        </p:nvCxnSpPr>
        <p:spPr>
          <a:xfrm flipV="1">
            <a:off x="2910245" y="4416198"/>
            <a:ext cx="1671544" cy="414394"/>
          </a:xfrm>
          <a:prstGeom prst="bentConnector3">
            <a:avLst>
              <a:gd name="adj1" fmla="val 556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138">
            <a:extLst>
              <a:ext uri="{FF2B5EF4-FFF2-40B4-BE49-F238E27FC236}">
                <a16:creationId xmlns:a16="http://schemas.microsoft.com/office/drawing/2014/main" xmlns="" id="{42E0744A-1EAB-4E11-A699-2A70517F2224}"/>
              </a:ext>
            </a:extLst>
          </p:cNvPr>
          <p:cNvCxnSpPr>
            <a:cxnSpLocks/>
          </p:cNvCxnSpPr>
          <p:nvPr/>
        </p:nvCxnSpPr>
        <p:spPr>
          <a:xfrm>
            <a:off x="3720911" y="1985190"/>
            <a:ext cx="1107684" cy="62089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37">
            <a:extLst>
              <a:ext uri="{FF2B5EF4-FFF2-40B4-BE49-F238E27FC236}">
                <a16:creationId xmlns:a16="http://schemas.microsoft.com/office/drawing/2014/main" xmlns="" id="{5B94F503-C345-46D7-AA74-4161C26D8489}"/>
              </a:ext>
            </a:extLst>
          </p:cNvPr>
          <p:cNvSpPr txBox="1"/>
          <p:nvPr/>
        </p:nvSpPr>
        <p:spPr>
          <a:xfrm>
            <a:off x="810431" y="2458653"/>
            <a:ext cx="2738140" cy="166814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600" dirty="0" smtClean="0">
                <a:cs typeface="Arial" pitchFamily="34" charset="0"/>
              </a:rPr>
              <a:t>Je </a:t>
            </a:r>
            <a:r>
              <a:rPr lang="en-US" altLang="ko-KR" sz="1600" dirty="0" err="1" smtClean="0">
                <a:cs typeface="Arial" pitchFamily="34" charset="0"/>
              </a:rPr>
              <a:t>sens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toutes</a:t>
            </a:r>
            <a:r>
              <a:rPr lang="en-US" altLang="ko-KR" sz="1600" dirty="0" smtClean="0">
                <a:cs typeface="Arial" pitchFamily="34" charset="0"/>
              </a:rPr>
              <a:t> les catastrophes </a:t>
            </a:r>
            <a:r>
              <a:rPr lang="en-US" altLang="ko-KR" sz="1600" dirty="0" err="1" smtClean="0">
                <a:cs typeface="Arial" pitchFamily="34" charset="0"/>
              </a:rPr>
              <a:t>venir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vers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moi</a:t>
            </a:r>
            <a:r>
              <a:rPr lang="en-US" altLang="ko-KR" sz="1600" dirty="0" smtClean="0">
                <a:cs typeface="Arial" pitchFamily="34" charset="0"/>
              </a:rPr>
              <a:t> et je </a:t>
            </a:r>
            <a:r>
              <a:rPr lang="en-US" altLang="ko-KR" sz="1600" dirty="0" err="1" smtClean="0">
                <a:cs typeface="Arial" pitchFamily="34" charset="0"/>
              </a:rPr>
              <a:t>n’y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peux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rien</a:t>
            </a:r>
            <a:r>
              <a:rPr lang="en-US" altLang="ko-KR" sz="1600" dirty="0" smtClean="0">
                <a:cs typeface="Arial" pitchFamily="34" charset="0"/>
              </a:rPr>
              <a:t>. Je me </a:t>
            </a:r>
            <a:r>
              <a:rPr lang="en-US" altLang="ko-KR" sz="1600" dirty="0" err="1" smtClean="0">
                <a:cs typeface="Arial" pitchFamily="34" charset="0"/>
              </a:rPr>
              <a:t>sens</a:t>
            </a:r>
            <a:r>
              <a:rPr lang="en-US" altLang="ko-KR" sz="1600" dirty="0" smtClean="0">
                <a:cs typeface="Arial" pitchFamily="34" charset="0"/>
              </a:rPr>
              <a:t> incapable. </a:t>
            </a:r>
            <a:r>
              <a:rPr lang="en-US" altLang="ko-KR" sz="1600" dirty="0" err="1" smtClean="0">
                <a:cs typeface="Arial" pitchFamily="34" charset="0"/>
              </a:rPr>
              <a:t>Rien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n’est</a:t>
            </a:r>
            <a:r>
              <a:rPr lang="en-US" altLang="ko-KR" sz="1600" dirty="0" smtClean="0">
                <a:cs typeface="Arial" pitchFamily="34" charset="0"/>
              </a:rPr>
              <a:t> Claire </a:t>
            </a:r>
            <a:r>
              <a:rPr lang="en-US" altLang="ko-KR" sz="1600" dirty="0" err="1" smtClean="0">
                <a:cs typeface="Arial" pitchFamily="34" charset="0"/>
              </a:rPr>
              <a:t>devant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moi</a:t>
            </a:r>
            <a:r>
              <a:rPr lang="en-US" altLang="ko-KR" sz="1600" dirty="0" smtClean="0">
                <a:cs typeface="Arial" pitchFamily="34" charset="0"/>
              </a:rPr>
              <a:t>. Ma </a:t>
            </a:r>
            <a:r>
              <a:rPr lang="en-US" altLang="ko-KR" sz="1600" dirty="0" err="1" smtClean="0">
                <a:cs typeface="Arial" pitchFamily="34" charset="0"/>
              </a:rPr>
              <a:t>mère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vient</a:t>
            </a:r>
            <a:r>
              <a:rPr lang="en-US" altLang="ko-KR" sz="1600" dirty="0" smtClean="0">
                <a:cs typeface="Arial" pitchFamily="34" charset="0"/>
              </a:rPr>
              <a:t> de me quitter. Mon </a:t>
            </a:r>
            <a:r>
              <a:rPr lang="en-US" altLang="ko-KR" sz="1600" dirty="0" err="1" smtClean="0">
                <a:cs typeface="Arial" pitchFamily="34" charset="0"/>
              </a:rPr>
              <a:t>mari</a:t>
            </a:r>
            <a:r>
              <a:rPr lang="en-US" altLang="ko-KR" sz="1600" dirty="0" smtClean="0">
                <a:cs typeface="Arial" pitchFamily="34" charset="0"/>
              </a:rPr>
              <a:t> me </a:t>
            </a:r>
            <a:r>
              <a:rPr lang="en-US" altLang="ko-KR" sz="1600" dirty="0" err="1" smtClean="0">
                <a:cs typeface="Arial" pitchFamily="34" charset="0"/>
              </a:rPr>
              <a:t>quitte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aussi</a:t>
            </a:r>
            <a:r>
              <a:rPr lang="en-US" altLang="ko-KR" sz="1600" dirty="0" smtClean="0">
                <a:cs typeface="Arial" pitchFamily="34" charset="0"/>
              </a:rPr>
              <a:t>. Il a </a:t>
            </a:r>
            <a:r>
              <a:rPr lang="en-US" altLang="ko-KR" sz="1600" dirty="0" err="1" smtClean="0">
                <a:cs typeface="Arial" pitchFamily="34" charset="0"/>
              </a:rPr>
              <a:t>quitté</a:t>
            </a:r>
            <a:r>
              <a:rPr lang="en-US" altLang="ko-KR" sz="1600" dirty="0" smtClean="0">
                <a:cs typeface="Arial" pitchFamily="34" charset="0"/>
              </a:rPr>
              <a:t> la </a:t>
            </a:r>
            <a:r>
              <a:rPr lang="en-US" altLang="ko-KR" sz="1600" dirty="0" err="1" smtClean="0">
                <a:cs typeface="Arial" pitchFamily="34" charset="0"/>
              </a:rPr>
              <a:t>maison</a:t>
            </a:r>
            <a:endParaRPr lang="en-US" altLang="ko-KR" sz="1600" dirty="0">
              <a:cs typeface="Arial" pitchFamily="34" charset="0"/>
            </a:endParaRP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xmlns="" id="{DEE9E86D-E56D-42D3-B4C9-662BA9B3A96C}"/>
              </a:ext>
            </a:extLst>
          </p:cNvPr>
          <p:cNvSpPr txBox="1"/>
          <p:nvPr/>
        </p:nvSpPr>
        <p:spPr>
          <a:xfrm>
            <a:off x="8643430" y="2329813"/>
            <a:ext cx="2738140" cy="142192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dirty="0">
                <a:cs typeface="Arial" pitchFamily="34" charset="0"/>
              </a:rPr>
              <a:t>Je </a:t>
            </a:r>
            <a:r>
              <a:rPr lang="en-US" altLang="ko-KR" dirty="0" err="1" smtClean="0">
                <a:cs typeface="Arial" pitchFamily="34" charset="0"/>
              </a:rPr>
              <a:t>veux</a:t>
            </a:r>
            <a:r>
              <a:rPr lang="en-US" altLang="ko-KR" dirty="0" smtClean="0">
                <a:cs typeface="Arial" pitchFamily="34" charset="0"/>
              </a:rPr>
              <a:t> </a:t>
            </a:r>
            <a:r>
              <a:rPr lang="en-US" altLang="ko-KR" dirty="0" err="1" smtClean="0">
                <a:cs typeface="Arial" pitchFamily="34" charset="0"/>
              </a:rPr>
              <a:t>sortir</a:t>
            </a:r>
            <a:r>
              <a:rPr lang="en-US" altLang="ko-KR" dirty="0" smtClean="0">
                <a:cs typeface="Arial" pitchFamily="34" charset="0"/>
              </a:rPr>
              <a:t> de </a:t>
            </a:r>
            <a:r>
              <a:rPr lang="en-US" altLang="ko-KR" dirty="0" err="1" smtClean="0">
                <a:cs typeface="Arial" pitchFamily="34" charset="0"/>
              </a:rPr>
              <a:t>ce</a:t>
            </a:r>
            <a:r>
              <a:rPr lang="en-US" altLang="ko-KR" dirty="0" smtClean="0">
                <a:cs typeface="Arial" pitchFamily="34" charset="0"/>
              </a:rPr>
              <a:t> </a:t>
            </a:r>
            <a:r>
              <a:rPr lang="en-US" altLang="ko-KR" dirty="0" err="1" smtClean="0">
                <a:cs typeface="Arial" pitchFamily="34" charset="0"/>
              </a:rPr>
              <a:t>cauchemar</a:t>
            </a:r>
            <a:r>
              <a:rPr lang="en-US" altLang="ko-KR" dirty="0" smtClean="0">
                <a:cs typeface="Arial" pitchFamily="34" charset="0"/>
              </a:rPr>
              <a:t> et </a:t>
            </a:r>
            <a:r>
              <a:rPr lang="en-US" altLang="ko-KR" dirty="0" err="1" smtClean="0">
                <a:cs typeface="Arial" pitchFamily="34" charset="0"/>
              </a:rPr>
              <a:t>retrouver</a:t>
            </a:r>
            <a:r>
              <a:rPr lang="en-US" altLang="ko-KR" dirty="0" smtClean="0">
                <a:cs typeface="Arial" pitchFamily="34" charset="0"/>
              </a:rPr>
              <a:t> ma </a:t>
            </a:r>
            <a:r>
              <a:rPr lang="en-US" altLang="ko-KR" dirty="0" err="1" smtClean="0">
                <a:cs typeface="Arial" pitchFamily="34" charset="0"/>
              </a:rPr>
              <a:t>stabilité</a:t>
            </a:r>
            <a:r>
              <a:rPr lang="en-US" altLang="ko-KR" dirty="0" smtClean="0">
                <a:cs typeface="Arial" pitchFamily="34" charset="0"/>
              </a:rPr>
              <a:t> </a:t>
            </a:r>
            <a:r>
              <a:rPr lang="en-US" altLang="ko-KR" dirty="0" err="1" smtClean="0">
                <a:cs typeface="Arial" pitchFamily="34" charset="0"/>
              </a:rPr>
              <a:t>d’avant</a:t>
            </a:r>
            <a:r>
              <a:rPr lang="en-US" altLang="ko-KR" dirty="0" smtClean="0">
                <a:cs typeface="Arial" pitchFamily="34" charset="0"/>
              </a:rPr>
              <a:t>. </a:t>
            </a:r>
            <a:r>
              <a:rPr lang="en-US" altLang="ko-KR" dirty="0" err="1" smtClean="0">
                <a:cs typeface="Arial" pitchFamily="34" charset="0"/>
              </a:rPr>
              <a:t>J’aimerai</a:t>
            </a:r>
            <a:r>
              <a:rPr lang="en-US" altLang="ko-KR" dirty="0" smtClean="0">
                <a:cs typeface="Arial" pitchFamily="34" charset="0"/>
              </a:rPr>
              <a:t> </a:t>
            </a:r>
            <a:r>
              <a:rPr lang="en-US" altLang="ko-KR" dirty="0" err="1" smtClean="0">
                <a:cs typeface="Arial" pitchFamily="34" charset="0"/>
              </a:rPr>
              <a:t>dormir</a:t>
            </a:r>
            <a:r>
              <a:rPr lang="en-US" altLang="ko-KR" dirty="0" smtClean="0">
                <a:cs typeface="Arial" pitchFamily="34" charset="0"/>
              </a:rPr>
              <a:t> et me </a:t>
            </a:r>
            <a:r>
              <a:rPr lang="en-US" altLang="ko-KR" dirty="0" err="1" smtClean="0">
                <a:cs typeface="Arial" pitchFamily="34" charset="0"/>
              </a:rPr>
              <a:t>réveiller</a:t>
            </a:r>
            <a:r>
              <a:rPr lang="en-US" altLang="ko-KR" dirty="0" smtClean="0">
                <a:cs typeface="Arial" pitchFamily="34" charset="0"/>
              </a:rPr>
              <a:t> et </a:t>
            </a:r>
            <a:r>
              <a:rPr lang="en-US" altLang="ko-KR" dirty="0" err="1" smtClean="0">
                <a:cs typeface="Arial" pitchFamily="34" charset="0"/>
              </a:rPr>
              <a:t>découvrir</a:t>
            </a:r>
            <a:r>
              <a:rPr lang="en-US" altLang="ko-KR" dirty="0" smtClean="0">
                <a:cs typeface="Arial" pitchFamily="34" charset="0"/>
              </a:rPr>
              <a:t> </a:t>
            </a:r>
            <a:r>
              <a:rPr lang="en-US" altLang="ko-KR" dirty="0" err="1" smtClean="0">
                <a:cs typeface="Arial" pitchFamily="34" charset="0"/>
              </a:rPr>
              <a:t>que</a:t>
            </a:r>
            <a:r>
              <a:rPr lang="en-US" altLang="ko-KR" dirty="0" smtClean="0">
                <a:cs typeface="Arial" pitchFamily="34" charset="0"/>
              </a:rPr>
              <a:t> </a:t>
            </a:r>
            <a:r>
              <a:rPr lang="en-US" altLang="ko-KR" dirty="0" err="1" smtClean="0">
                <a:cs typeface="Arial" pitchFamily="34" charset="0"/>
              </a:rPr>
              <a:t>rien</a:t>
            </a:r>
            <a:r>
              <a:rPr lang="en-US" altLang="ko-KR" dirty="0" smtClean="0">
                <a:cs typeface="Arial" pitchFamily="34" charset="0"/>
              </a:rPr>
              <a:t> de tout </a:t>
            </a:r>
            <a:r>
              <a:rPr lang="en-US" altLang="ko-KR" dirty="0" err="1" smtClean="0">
                <a:cs typeface="Arial" pitchFamily="34" charset="0"/>
              </a:rPr>
              <a:t>cela</a:t>
            </a:r>
            <a:r>
              <a:rPr lang="en-US" altLang="ko-KR" dirty="0" smtClean="0">
                <a:cs typeface="Arial" pitchFamily="34" charset="0"/>
              </a:rPr>
              <a:t> </a:t>
            </a:r>
            <a:r>
              <a:rPr lang="en-US" altLang="ko-KR" dirty="0" err="1" smtClean="0">
                <a:cs typeface="Arial" pitchFamily="34" charset="0"/>
              </a:rPr>
              <a:t>n’est</a:t>
            </a:r>
            <a:r>
              <a:rPr lang="en-US" altLang="ko-KR" dirty="0" smtClean="0">
                <a:cs typeface="Arial" pitchFamily="34" charset="0"/>
              </a:rPr>
              <a:t> </a:t>
            </a:r>
            <a:r>
              <a:rPr lang="en-US" altLang="ko-KR" dirty="0" err="1" smtClean="0">
                <a:cs typeface="Arial" pitchFamily="34" charset="0"/>
              </a:rPr>
              <a:t>vrai</a:t>
            </a:r>
            <a:r>
              <a:rPr lang="en-US" altLang="ko-KR" dirty="0" smtClean="0">
                <a:cs typeface="Arial" pitchFamily="34" charset="0"/>
              </a:rPr>
              <a:t> </a:t>
            </a:r>
            <a:endParaRPr lang="en-US" altLang="ko-KR" dirty="0">
              <a:cs typeface="Arial" pitchFamily="34" charset="0"/>
            </a:endParaRPr>
          </a:p>
        </p:txBody>
      </p:sp>
      <p:sp>
        <p:nvSpPr>
          <p:cNvPr id="48" name="TextBox 40">
            <a:extLst>
              <a:ext uri="{FF2B5EF4-FFF2-40B4-BE49-F238E27FC236}">
                <a16:creationId xmlns:a16="http://schemas.microsoft.com/office/drawing/2014/main" xmlns="" id="{76F5B051-4785-45AE-9AB6-73A0FB326068}"/>
              </a:ext>
            </a:extLst>
          </p:cNvPr>
          <p:cNvSpPr txBox="1"/>
          <p:nvPr/>
        </p:nvSpPr>
        <p:spPr>
          <a:xfrm>
            <a:off x="556590" y="5107591"/>
            <a:ext cx="4707309" cy="116955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400" dirty="0" smtClean="0">
                <a:cs typeface="Arial" pitchFamily="34" charset="0"/>
              </a:rPr>
              <a:t>Ne plus vivre </a:t>
            </a:r>
            <a:r>
              <a:rPr lang="en-US" altLang="ko-KR" sz="1400" dirty="0" err="1" smtClean="0">
                <a:cs typeface="Arial" pitchFamily="34" charset="0"/>
              </a:rPr>
              <a:t>dans</a:t>
            </a:r>
            <a:r>
              <a:rPr lang="en-US" altLang="ko-KR" sz="1400" dirty="0" smtClean="0">
                <a:cs typeface="Arial" pitchFamily="34" charset="0"/>
              </a:rPr>
              <a:t> </a:t>
            </a:r>
            <a:r>
              <a:rPr lang="en-US" altLang="ko-KR" sz="1400" dirty="0" err="1" smtClean="0">
                <a:cs typeface="Arial" pitchFamily="34" charset="0"/>
              </a:rPr>
              <a:t>l’incertitude</a:t>
            </a:r>
            <a:r>
              <a:rPr lang="en-US" altLang="ko-KR" sz="1400" dirty="0" smtClean="0">
                <a:cs typeface="Arial" pitchFamily="34" charset="0"/>
              </a:rPr>
              <a:t>. Je ne sais pas </a:t>
            </a:r>
            <a:r>
              <a:rPr lang="en-US" altLang="ko-KR" sz="1400" dirty="0" err="1" smtClean="0">
                <a:cs typeface="Arial" pitchFamily="34" charset="0"/>
              </a:rPr>
              <a:t>ce</a:t>
            </a:r>
            <a:r>
              <a:rPr lang="en-US" altLang="ko-KR" sz="1400" dirty="0" smtClean="0">
                <a:cs typeface="Arial" pitchFamily="34" charset="0"/>
              </a:rPr>
              <a:t> </a:t>
            </a:r>
            <a:r>
              <a:rPr lang="en-US" altLang="ko-KR" sz="1400" dirty="0" err="1" smtClean="0">
                <a:cs typeface="Arial" pitchFamily="34" charset="0"/>
              </a:rPr>
              <a:t>que</a:t>
            </a:r>
            <a:r>
              <a:rPr lang="en-US" altLang="ko-KR" sz="1400" dirty="0" smtClean="0">
                <a:cs typeface="Arial" pitchFamily="34" charset="0"/>
              </a:rPr>
              <a:t> je </a:t>
            </a:r>
            <a:r>
              <a:rPr lang="en-US" altLang="ko-KR" sz="1400" dirty="0" err="1" smtClean="0">
                <a:cs typeface="Arial" pitchFamily="34" charset="0"/>
              </a:rPr>
              <a:t>vais</a:t>
            </a:r>
            <a:r>
              <a:rPr lang="en-US" altLang="ko-KR" sz="1400" dirty="0" smtClean="0">
                <a:cs typeface="Arial" pitchFamily="34" charset="0"/>
              </a:rPr>
              <a:t> </a:t>
            </a:r>
            <a:r>
              <a:rPr lang="en-US" altLang="ko-KR" sz="1400" dirty="0" err="1" smtClean="0">
                <a:cs typeface="Arial" pitchFamily="34" charset="0"/>
              </a:rPr>
              <a:t>devenir</a:t>
            </a:r>
            <a:r>
              <a:rPr lang="en-US" altLang="ko-KR" sz="1400" dirty="0" smtClean="0">
                <a:cs typeface="Arial" pitchFamily="34" charset="0"/>
              </a:rPr>
              <a:t>, </a:t>
            </a:r>
            <a:r>
              <a:rPr lang="en-US" altLang="ko-KR" sz="1400" dirty="0" err="1" smtClean="0">
                <a:cs typeface="Arial" pitchFamily="34" charset="0"/>
              </a:rPr>
              <a:t>mes</a:t>
            </a:r>
            <a:r>
              <a:rPr lang="en-US" altLang="ko-KR" sz="1400" dirty="0" smtClean="0">
                <a:cs typeface="Arial" pitchFamily="34" charset="0"/>
              </a:rPr>
              <a:t> </a:t>
            </a:r>
            <a:r>
              <a:rPr lang="en-US" altLang="ko-KR" sz="1400" dirty="0" err="1" smtClean="0">
                <a:cs typeface="Arial" pitchFamily="34" charset="0"/>
              </a:rPr>
              <a:t>enfants</a:t>
            </a:r>
            <a:r>
              <a:rPr lang="en-US" altLang="ko-KR" sz="1400" dirty="0" smtClean="0">
                <a:cs typeface="Arial" pitchFamily="34" charset="0"/>
              </a:rPr>
              <a:t> </a:t>
            </a:r>
            <a:r>
              <a:rPr lang="en-US" altLang="ko-KR" sz="1400" dirty="0" err="1" smtClean="0">
                <a:cs typeface="Arial" pitchFamily="34" charset="0"/>
              </a:rPr>
              <a:t>qu’est</a:t>
            </a:r>
            <a:r>
              <a:rPr lang="en-US" altLang="ko-KR" sz="1400" dirty="0" smtClean="0">
                <a:cs typeface="Arial" pitchFamily="34" charset="0"/>
              </a:rPr>
              <a:t> </a:t>
            </a:r>
            <a:r>
              <a:rPr lang="en-US" altLang="ko-KR" sz="1400" dirty="0" err="1" smtClean="0">
                <a:cs typeface="Arial" pitchFamily="34" charset="0"/>
              </a:rPr>
              <a:t>ce</a:t>
            </a:r>
            <a:r>
              <a:rPr lang="en-US" altLang="ko-KR" sz="1400" dirty="0" smtClean="0">
                <a:cs typeface="Arial" pitchFamily="34" charset="0"/>
              </a:rPr>
              <a:t> qui </a:t>
            </a:r>
            <a:r>
              <a:rPr lang="en-US" altLang="ko-KR" sz="1400" dirty="0" err="1" smtClean="0">
                <a:cs typeface="Arial" pitchFamily="34" charset="0"/>
              </a:rPr>
              <a:t>va</a:t>
            </a:r>
            <a:r>
              <a:rPr lang="en-US" altLang="ko-KR" sz="1400" dirty="0" smtClean="0">
                <a:cs typeface="Arial" pitchFamily="34" charset="0"/>
              </a:rPr>
              <a:t> </a:t>
            </a:r>
            <a:r>
              <a:rPr lang="en-US" altLang="ko-KR" sz="1400" dirty="0" err="1" smtClean="0">
                <a:cs typeface="Arial" pitchFamily="34" charset="0"/>
              </a:rPr>
              <a:t>leur</a:t>
            </a:r>
            <a:r>
              <a:rPr lang="en-US" altLang="ko-KR" sz="1400" dirty="0" smtClean="0">
                <a:cs typeface="Arial" pitchFamily="34" charset="0"/>
              </a:rPr>
              <a:t> arriver, </a:t>
            </a:r>
            <a:r>
              <a:rPr lang="en-US" altLang="ko-KR" sz="1400" dirty="0" err="1" smtClean="0">
                <a:cs typeface="Arial" pitchFamily="34" charset="0"/>
              </a:rPr>
              <a:t>ils</a:t>
            </a:r>
            <a:r>
              <a:rPr lang="en-US" altLang="ko-KR" sz="1400" dirty="0" smtClean="0">
                <a:cs typeface="Arial" pitchFamily="34" charset="0"/>
              </a:rPr>
              <a:t> </a:t>
            </a:r>
            <a:r>
              <a:rPr lang="en-US" altLang="ko-KR" sz="1400" dirty="0" err="1" smtClean="0">
                <a:cs typeface="Arial" pitchFamily="34" charset="0"/>
              </a:rPr>
              <a:t>sont</a:t>
            </a:r>
            <a:r>
              <a:rPr lang="en-US" altLang="ko-KR" sz="1400" dirty="0" smtClean="0">
                <a:cs typeface="Arial" pitchFamily="34" charset="0"/>
              </a:rPr>
              <a:t> habitués à </a:t>
            </a:r>
            <a:r>
              <a:rPr lang="en-US" altLang="ko-KR" sz="1400" dirty="0" err="1" smtClean="0">
                <a:cs typeface="Arial" pitchFamily="34" charset="0"/>
              </a:rPr>
              <a:t>leur</a:t>
            </a:r>
            <a:r>
              <a:rPr lang="en-US" altLang="ko-KR" sz="1400" dirty="0" smtClean="0">
                <a:cs typeface="Arial" pitchFamily="34" charset="0"/>
              </a:rPr>
              <a:t> </a:t>
            </a:r>
            <a:r>
              <a:rPr lang="en-US" altLang="ko-KR" sz="1400" dirty="0" err="1" smtClean="0">
                <a:cs typeface="Arial" pitchFamily="34" charset="0"/>
              </a:rPr>
              <a:t>père</a:t>
            </a:r>
            <a:r>
              <a:rPr lang="en-US" altLang="ko-KR" sz="1400" dirty="0" smtClean="0">
                <a:cs typeface="Arial" pitchFamily="34" charset="0"/>
              </a:rPr>
              <a:t>. Mon </a:t>
            </a:r>
            <a:r>
              <a:rPr lang="en-US" altLang="ko-KR" sz="1400" dirty="0" err="1" smtClean="0">
                <a:cs typeface="Arial" pitchFamily="34" charset="0"/>
              </a:rPr>
              <a:t>fils</a:t>
            </a:r>
            <a:r>
              <a:rPr lang="en-US" altLang="ko-KR" sz="1400" dirty="0" smtClean="0">
                <a:cs typeface="Arial" pitchFamily="34" charset="0"/>
              </a:rPr>
              <a:t> </a:t>
            </a:r>
            <a:r>
              <a:rPr lang="en-US" altLang="ko-KR" sz="1400" dirty="0" err="1" smtClean="0">
                <a:cs typeface="Arial" pitchFamily="34" charset="0"/>
              </a:rPr>
              <a:t>est</a:t>
            </a:r>
            <a:r>
              <a:rPr lang="en-US" altLang="ko-KR" sz="1400" dirty="0" smtClean="0">
                <a:cs typeface="Arial" pitchFamily="34" charset="0"/>
              </a:rPr>
              <a:t> un adolescent. Comment payer </a:t>
            </a:r>
            <a:r>
              <a:rPr lang="en-US" altLang="ko-KR" sz="1400" dirty="0" err="1" smtClean="0">
                <a:cs typeface="Arial" pitchFamily="34" charset="0"/>
              </a:rPr>
              <a:t>l’école</a:t>
            </a:r>
            <a:r>
              <a:rPr lang="en-US" altLang="ko-KR" sz="1400" dirty="0" smtClean="0">
                <a:cs typeface="Arial" pitchFamily="34" charset="0"/>
              </a:rPr>
              <a:t> </a:t>
            </a:r>
            <a:r>
              <a:rPr lang="en-US" altLang="ko-KR" sz="1400" dirty="0" err="1" smtClean="0">
                <a:cs typeface="Arial" pitchFamily="34" charset="0"/>
              </a:rPr>
              <a:t>espagnole</a:t>
            </a:r>
            <a:r>
              <a:rPr lang="en-US" altLang="ko-KR" sz="1400" dirty="0" smtClean="0">
                <a:cs typeface="Arial" pitchFamily="34" charset="0"/>
              </a:rPr>
              <a:t>? Je </a:t>
            </a:r>
            <a:r>
              <a:rPr lang="en-US" altLang="ko-KR" sz="1400" dirty="0" err="1" smtClean="0">
                <a:cs typeface="Arial" pitchFamily="34" charset="0"/>
              </a:rPr>
              <a:t>suis</a:t>
            </a:r>
            <a:r>
              <a:rPr lang="en-US" altLang="ko-KR" sz="1400" dirty="0" smtClean="0">
                <a:cs typeface="Arial" pitchFamily="34" charset="0"/>
              </a:rPr>
              <a:t> </a:t>
            </a:r>
            <a:r>
              <a:rPr lang="en-US" altLang="ko-KR" sz="1400" dirty="0" err="1" smtClean="0">
                <a:cs typeface="Arial" pitchFamily="34" charset="0"/>
              </a:rPr>
              <a:t>échelle</a:t>
            </a:r>
            <a:r>
              <a:rPr lang="en-US" altLang="ko-KR" sz="1400" dirty="0" smtClean="0">
                <a:cs typeface="Arial" pitchFamily="34" charset="0"/>
              </a:rPr>
              <a:t> 10. </a:t>
            </a:r>
            <a:r>
              <a:rPr lang="en-US" altLang="ko-KR" sz="1400" dirty="0" err="1" smtClean="0">
                <a:cs typeface="Arial" pitchFamily="34" charset="0"/>
              </a:rPr>
              <a:t>J’ai</a:t>
            </a:r>
            <a:r>
              <a:rPr lang="en-US" altLang="ko-KR" sz="1400" dirty="0" smtClean="0">
                <a:cs typeface="Arial" pitchFamily="34" charset="0"/>
              </a:rPr>
              <a:t> un </a:t>
            </a:r>
            <a:r>
              <a:rPr lang="en-US" altLang="ko-KR" sz="1400" dirty="0" err="1" smtClean="0">
                <a:cs typeface="Arial" pitchFamily="34" charset="0"/>
              </a:rPr>
              <a:t>crédit</a:t>
            </a:r>
            <a:r>
              <a:rPr lang="en-US" altLang="ko-KR" sz="1400" dirty="0" smtClean="0">
                <a:cs typeface="Arial" pitchFamily="34" charset="0"/>
              </a:rPr>
              <a:t> de </a:t>
            </a:r>
            <a:r>
              <a:rPr lang="en-US" altLang="ko-KR" sz="1400" dirty="0" err="1" smtClean="0">
                <a:cs typeface="Arial" pitchFamily="34" charset="0"/>
              </a:rPr>
              <a:t>voiture</a:t>
            </a:r>
            <a:r>
              <a:rPr lang="en-US" altLang="ko-KR" sz="1400" dirty="0" smtClean="0">
                <a:cs typeface="Arial" pitchFamily="34" charset="0"/>
              </a:rPr>
              <a:t>. Qui </a:t>
            </a:r>
            <a:r>
              <a:rPr lang="en-US" altLang="ko-KR" sz="1400" dirty="0" err="1" smtClean="0">
                <a:cs typeface="Arial" pitchFamily="34" charset="0"/>
              </a:rPr>
              <a:t>va</a:t>
            </a:r>
            <a:r>
              <a:rPr lang="en-US" altLang="ko-KR" sz="1400" dirty="0" smtClean="0">
                <a:cs typeface="Arial" pitchFamily="34" charset="0"/>
              </a:rPr>
              <a:t> payer les </a:t>
            </a:r>
            <a:r>
              <a:rPr lang="en-US" altLang="ko-KR" sz="1400" dirty="0" err="1" smtClean="0">
                <a:cs typeface="Arial" pitchFamily="34" charset="0"/>
              </a:rPr>
              <a:t>frais</a:t>
            </a:r>
            <a:r>
              <a:rPr lang="en-US" altLang="ko-KR" sz="1400" dirty="0" smtClean="0">
                <a:cs typeface="Arial" pitchFamily="34" charset="0"/>
              </a:rPr>
              <a:t> de </a:t>
            </a:r>
            <a:r>
              <a:rPr lang="en-US" altLang="ko-KR" sz="1400" dirty="0" err="1" smtClean="0">
                <a:cs typeface="Arial" pitchFamily="34" charset="0"/>
              </a:rPr>
              <a:t>scolarité</a:t>
            </a:r>
            <a:r>
              <a:rPr lang="en-US" altLang="ko-KR" sz="1400" dirty="0">
                <a:cs typeface="Arial" pitchFamily="34" charset="0"/>
              </a:rPr>
              <a:t>.</a:t>
            </a:r>
            <a:endParaRPr lang="ko-KR" altLang="en-US" sz="1400" dirty="0">
              <a:cs typeface="Arial" pitchFamily="34" charset="0"/>
            </a:endParaRPr>
          </a:p>
        </p:txBody>
      </p:sp>
      <p:sp>
        <p:nvSpPr>
          <p:cNvPr id="25" name="TextBox 33">
            <a:extLst>
              <a:ext uri="{FF2B5EF4-FFF2-40B4-BE49-F238E27FC236}">
                <a16:creationId xmlns:a16="http://schemas.microsoft.com/office/drawing/2014/main" xmlns="" id="{A5DEFCEE-DC42-446A-9F55-C20C278AF22F}"/>
              </a:ext>
            </a:extLst>
          </p:cNvPr>
          <p:cNvSpPr txBox="1"/>
          <p:nvPr/>
        </p:nvSpPr>
        <p:spPr>
          <a:xfrm>
            <a:off x="8686367" y="5757457"/>
            <a:ext cx="2738140" cy="6093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400" b="1" dirty="0" smtClean="0">
                <a:cs typeface="Arial" pitchFamily="34" charset="0"/>
              </a:rPr>
              <a:t>Tout </a:t>
            </a:r>
            <a:r>
              <a:rPr lang="en-US" altLang="ko-KR" sz="1400" b="1" dirty="0" err="1" smtClean="0">
                <a:cs typeface="Arial" pitchFamily="34" charset="0"/>
              </a:rPr>
              <a:t>m’effraie</a:t>
            </a:r>
            <a:r>
              <a:rPr lang="en-US" altLang="ko-KR" sz="1400" b="1" dirty="0" smtClean="0">
                <a:cs typeface="Arial" pitchFamily="34" charset="0"/>
              </a:rPr>
              <a:t>. Je ne </a:t>
            </a:r>
            <a:r>
              <a:rPr lang="en-US" altLang="ko-KR" sz="1400" b="1" dirty="0" err="1" smtClean="0">
                <a:cs typeface="Arial" pitchFamily="34" charset="0"/>
              </a:rPr>
              <a:t>crois</a:t>
            </a:r>
            <a:r>
              <a:rPr lang="en-US" altLang="ko-KR" sz="1400" b="1" dirty="0" smtClean="0">
                <a:cs typeface="Arial" pitchFamily="34" charset="0"/>
              </a:rPr>
              <a:t> pas </a:t>
            </a:r>
            <a:r>
              <a:rPr lang="en-US" altLang="ko-KR" sz="1400" b="1" dirty="0" err="1" smtClean="0">
                <a:cs typeface="Arial" pitchFamily="34" charset="0"/>
              </a:rPr>
              <a:t>que</a:t>
            </a:r>
            <a:r>
              <a:rPr lang="en-US" altLang="ko-KR" sz="1400" b="1" dirty="0" smtClean="0">
                <a:cs typeface="Arial" pitchFamily="34" charset="0"/>
              </a:rPr>
              <a:t> </a:t>
            </a:r>
            <a:r>
              <a:rPr lang="en-US" altLang="ko-KR" sz="1400" b="1" dirty="0" err="1" smtClean="0">
                <a:cs typeface="Arial" pitchFamily="34" charset="0"/>
              </a:rPr>
              <a:t>cela</a:t>
            </a:r>
            <a:r>
              <a:rPr lang="en-US" altLang="ko-KR" sz="1400" b="1" dirty="0" smtClean="0">
                <a:cs typeface="Arial" pitchFamily="34" charset="0"/>
              </a:rPr>
              <a:t> </a:t>
            </a:r>
            <a:r>
              <a:rPr lang="en-US" altLang="ko-KR" sz="1400" b="1" dirty="0" err="1" smtClean="0">
                <a:cs typeface="Arial" pitchFamily="34" charset="0"/>
              </a:rPr>
              <a:t>m’ait</a:t>
            </a:r>
            <a:r>
              <a:rPr lang="en-US" altLang="ko-KR" sz="1400" b="1" dirty="0" smtClean="0">
                <a:cs typeface="Arial" pitchFamily="34" charset="0"/>
              </a:rPr>
              <a:t> arrive. </a:t>
            </a:r>
            <a:r>
              <a:rPr lang="ar-MA" altLang="ko-KR" sz="1400" b="1" dirty="0" smtClean="0">
                <a:cs typeface="Arial" pitchFamily="34" charset="0"/>
              </a:rPr>
              <a:t>غدرني ما </a:t>
            </a:r>
            <a:r>
              <a:rPr lang="ar-MA" altLang="ko-KR" sz="1400" b="1" dirty="0" err="1" smtClean="0">
                <a:cs typeface="Arial" pitchFamily="34" charset="0"/>
              </a:rPr>
              <a:t>توقعتهاش</a:t>
            </a:r>
            <a:r>
              <a:rPr lang="ar-MA" altLang="ko-KR" sz="1400" b="1" dirty="0" smtClean="0">
                <a:cs typeface="Arial" pitchFamily="34" charset="0"/>
              </a:rPr>
              <a:t> منو</a:t>
            </a:r>
            <a:r>
              <a:rPr lang="fr-FR" altLang="ko-KR" sz="1400" b="1" dirty="0" smtClean="0">
                <a:cs typeface="Arial" pitchFamily="34" charset="0"/>
              </a:rPr>
              <a:t>. </a:t>
            </a:r>
            <a:endParaRPr lang="en-US" altLang="ko-KR" sz="14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36498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Exploration du </a:t>
            </a:r>
            <a:r>
              <a:rPr lang="en-US" dirty="0" err="1" smtClean="0"/>
              <a:t>problème</a:t>
            </a:r>
            <a:r>
              <a:rPr lang="en-US" dirty="0" smtClean="0"/>
              <a:t> et </a:t>
            </a:r>
            <a:r>
              <a:rPr lang="en-US" dirty="0" err="1" smtClean="0"/>
              <a:t>affinement</a:t>
            </a:r>
            <a:r>
              <a:rPr lang="en-US" dirty="0" smtClean="0"/>
              <a:t> de </a:t>
            </a:r>
            <a:r>
              <a:rPr lang="en-US" dirty="0" err="1" smtClean="0"/>
              <a:t>l’objectif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28C106-DA67-4BCB-B80C-71D3E375062F}"/>
              </a:ext>
            </a:extLst>
          </p:cNvPr>
          <p:cNvGrpSpPr/>
          <p:nvPr/>
        </p:nvGrpSpPr>
        <p:grpSpPr>
          <a:xfrm rot="2700000">
            <a:off x="4435420" y="2405260"/>
            <a:ext cx="3349414" cy="3272616"/>
            <a:chOff x="5090840" y="2579702"/>
            <a:chExt cx="2387934" cy="233318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2396029A-B2AB-43B6-AF52-20687C602FE0}"/>
                </a:ext>
              </a:extLst>
            </p:cNvPr>
            <p:cNvSpPr/>
            <p:nvPr/>
          </p:nvSpPr>
          <p:spPr>
            <a:xfrm>
              <a:off x="5621493" y="4116906"/>
              <a:ext cx="1326628" cy="79597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F6A5AC6-C0F4-4C2A-892B-CF763FB3DA45}"/>
                </a:ext>
              </a:extLst>
            </p:cNvPr>
            <p:cNvSpPr/>
            <p:nvPr/>
          </p:nvSpPr>
          <p:spPr>
            <a:xfrm>
              <a:off x="5886818" y="2579702"/>
              <a:ext cx="795978" cy="1061303"/>
            </a:xfrm>
            <a:custGeom>
              <a:avLst/>
              <a:gdLst>
                <a:gd name="connsiteX0" fmla="*/ 222086 w 442678"/>
                <a:gd name="connsiteY0" fmla="*/ 1407 h 590237"/>
                <a:gd name="connsiteX1" fmla="*/ 418832 w 442678"/>
                <a:gd name="connsiteY1" fmla="*/ 704 h 590237"/>
                <a:gd name="connsiteX2" fmla="*/ 443425 w 442678"/>
                <a:gd name="connsiteY2" fmla="*/ 23892 h 590237"/>
                <a:gd name="connsiteX3" fmla="*/ 442722 w 442678"/>
                <a:gd name="connsiteY3" fmla="*/ 136318 h 590237"/>
                <a:gd name="connsiteX4" fmla="*/ 428669 w 442678"/>
                <a:gd name="connsiteY4" fmla="*/ 176370 h 590237"/>
                <a:gd name="connsiteX5" fmla="*/ 380185 w 442678"/>
                <a:gd name="connsiteY5" fmla="*/ 175667 h 590237"/>
                <a:gd name="connsiteX6" fmla="*/ 338025 w 442678"/>
                <a:gd name="connsiteY6" fmla="*/ 153182 h 590237"/>
                <a:gd name="connsiteX7" fmla="*/ 295163 w 442678"/>
                <a:gd name="connsiteY7" fmla="*/ 201666 h 590237"/>
                <a:gd name="connsiteX8" fmla="*/ 319756 w 442678"/>
                <a:gd name="connsiteY8" fmla="*/ 280365 h 590237"/>
                <a:gd name="connsiteX9" fmla="*/ 373861 w 442678"/>
                <a:gd name="connsiteY9" fmla="*/ 275446 h 590237"/>
                <a:gd name="connsiteX10" fmla="*/ 410400 w 442678"/>
                <a:gd name="connsiteY10" fmla="*/ 254366 h 590237"/>
                <a:gd name="connsiteX11" fmla="*/ 442020 w 442678"/>
                <a:gd name="connsiteY11" fmla="*/ 298634 h 590237"/>
                <a:gd name="connsiteX12" fmla="*/ 442722 w 442678"/>
                <a:gd name="connsiteY12" fmla="*/ 430032 h 590237"/>
                <a:gd name="connsiteX13" fmla="*/ 425156 w 442678"/>
                <a:gd name="connsiteY13" fmla="*/ 443382 h 590237"/>
                <a:gd name="connsiteX14" fmla="*/ 307811 w 442678"/>
                <a:gd name="connsiteY14" fmla="*/ 443382 h 590237"/>
                <a:gd name="connsiteX15" fmla="*/ 276894 w 442678"/>
                <a:gd name="connsiteY15" fmla="*/ 451112 h 590237"/>
                <a:gd name="connsiteX16" fmla="*/ 276191 w 442678"/>
                <a:gd name="connsiteY16" fmla="*/ 482732 h 590237"/>
                <a:gd name="connsiteX17" fmla="*/ 301487 w 442678"/>
                <a:gd name="connsiteY17" fmla="*/ 538242 h 590237"/>
                <a:gd name="connsiteX18" fmla="*/ 245976 w 442678"/>
                <a:gd name="connsiteY18" fmla="*/ 588834 h 590237"/>
                <a:gd name="connsiteX19" fmla="*/ 152522 w 442678"/>
                <a:gd name="connsiteY19" fmla="*/ 560025 h 590237"/>
                <a:gd name="connsiteX20" fmla="*/ 158846 w 442678"/>
                <a:gd name="connsiteY20" fmla="*/ 488353 h 590237"/>
                <a:gd name="connsiteX21" fmla="*/ 175007 w 442678"/>
                <a:gd name="connsiteY21" fmla="*/ 463760 h 590237"/>
                <a:gd name="connsiteX22" fmla="*/ 142685 w 442678"/>
                <a:gd name="connsiteY22" fmla="*/ 443382 h 590237"/>
                <a:gd name="connsiteX23" fmla="*/ 22529 w 442678"/>
                <a:gd name="connsiteY23" fmla="*/ 444085 h 590237"/>
                <a:gd name="connsiteX24" fmla="*/ 44 w 442678"/>
                <a:gd name="connsiteY24" fmla="*/ 423708 h 590237"/>
                <a:gd name="connsiteX25" fmla="*/ 44 w 442678"/>
                <a:gd name="connsiteY25" fmla="*/ 300742 h 590237"/>
                <a:gd name="connsiteX26" fmla="*/ 18313 w 442678"/>
                <a:gd name="connsiteY26" fmla="*/ 262798 h 590237"/>
                <a:gd name="connsiteX27" fmla="*/ 59770 w 442678"/>
                <a:gd name="connsiteY27" fmla="*/ 265609 h 590237"/>
                <a:gd name="connsiteX28" fmla="*/ 106146 w 442678"/>
                <a:gd name="connsiteY28" fmla="*/ 289499 h 590237"/>
                <a:gd name="connsiteX29" fmla="*/ 148306 w 442678"/>
                <a:gd name="connsiteY29" fmla="*/ 233989 h 590237"/>
                <a:gd name="connsiteX30" fmla="*/ 143388 w 442678"/>
                <a:gd name="connsiteY30" fmla="*/ 188316 h 590237"/>
                <a:gd name="connsiteX31" fmla="*/ 64689 w 442678"/>
                <a:gd name="connsiteY31" fmla="*/ 171452 h 590237"/>
                <a:gd name="connsiteX32" fmla="*/ 35880 w 442678"/>
                <a:gd name="connsiteY32" fmla="*/ 190423 h 590237"/>
                <a:gd name="connsiteX33" fmla="*/ 2152 w 442678"/>
                <a:gd name="connsiteY33" fmla="*/ 151777 h 590237"/>
                <a:gd name="connsiteX34" fmla="*/ 1449 w 442678"/>
                <a:gd name="connsiteY34" fmla="*/ 11947 h 590237"/>
                <a:gd name="connsiteX35" fmla="*/ 20421 w 442678"/>
                <a:gd name="connsiteY35" fmla="*/ 704 h 590237"/>
                <a:gd name="connsiteX36" fmla="*/ 222086 w 442678"/>
                <a:gd name="connsiteY36" fmla="*/ 14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590237">
                  <a:moveTo>
                    <a:pt x="222086" y="1407"/>
                  </a:moveTo>
                  <a:cubicBezTo>
                    <a:pt x="287434" y="1407"/>
                    <a:pt x="353484" y="2110"/>
                    <a:pt x="418832" y="704"/>
                  </a:cubicBezTo>
                  <a:cubicBezTo>
                    <a:pt x="437101" y="704"/>
                    <a:pt x="444830" y="4218"/>
                    <a:pt x="443425" y="23892"/>
                  </a:cubicBezTo>
                  <a:cubicBezTo>
                    <a:pt x="442020" y="61133"/>
                    <a:pt x="442722" y="98374"/>
                    <a:pt x="442722" y="136318"/>
                  </a:cubicBezTo>
                  <a:cubicBezTo>
                    <a:pt x="442722" y="151777"/>
                    <a:pt x="439209" y="165128"/>
                    <a:pt x="428669" y="176370"/>
                  </a:cubicBezTo>
                  <a:cubicBezTo>
                    <a:pt x="408994" y="197450"/>
                    <a:pt x="399157" y="197450"/>
                    <a:pt x="380185" y="175667"/>
                  </a:cubicBezTo>
                  <a:cubicBezTo>
                    <a:pt x="368943" y="163020"/>
                    <a:pt x="358403" y="146156"/>
                    <a:pt x="338025" y="153182"/>
                  </a:cubicBezTo>
                  <a:cubicBezTo>
                    <a:pt x="315540" y="161614"/>
                    <a:pt x="298676" y="176370"/>
                    <a:pt x="295163" y="201666"/>
                  </a:cubicBezTo>
                  <a:cubicBezTo>
                    <a:pt x="290947" y="231881"/>
                    <a:pt x="291649" y="259987"/>
                    <a:pt x="319756" y="280365"/>
                  </a:cubicBezTo>
                  <a:cubicBezTo>
                    <a:pt x="342241" y="296526"/>
                    <a:pt x="354889" y="295823"/>
                    <a:pt x="373861" y="275446"/>
                  </a:cubicBezTo>
                  <a:cubicBezTo>
                    <a:pt x="383699" y="264906"/>
                    <a:pt x="390022" y="245231"/>
                    <a:pt x="410400" y="254366"/>
                  </a:cubicBezTo>
                  <a:cubicBezTo>
                    <a:pt x="429372" y="262798"/>
                    <a:pt x="441317" y="277554"/>
                    <a:pt x="442020" y="298634"/>
                  </a:cubicBezTo>
                  <a:cubicBezTo>
                    <a:pt x="442722" y="342199"/>
                    <a:pt x="442020" y="386467"/>
                    <a:pt x="442722" y="430032"/>
                  </a:cubicBezTo>
                  <a:cubicBezTo>
                    <a:pt x="442722" y="444085"/>
                    <a:pt x="434993" y="444085"/>
                    <a:pt x="425156" y="443382"/>
                  </a:cubicBezTo>
                  <a:cubicBezTo>
                    <a:pt x="385807" y="443382"/>
                    <a:pt x="346457" y="443382"/>
                    <a:pt x="307811" y="443382"/>
                  </a:cubicBezTo>
                  <a:cubicBezTo>
                    <a:pt x="296568" y="443382"/>
                    <a:pt x="286028" y="442680"/>
                    <a:pt x="276894" y="451112"/>
                  </a:cubicBezTo>
                  <a:cubicBezTo>
                    <a:pt x="266354" y="461652"/>
                    <a:pt x="258624" y="470786"/>
                    <a:pt x="276191" y="482732"/>
                  </a:cubicBezTo>
                  <a:cubicBezTo>
                    <a:pt x="295163" y="495380"/>
                    <a:pt x="309919" y="513649"/>
                    <a:pt x="301487" y="538242"/>
                  </a:cubicBezTo>
                  <a:cubicBezTo>
                    <a:pt x="292352" y="564241"/>
                    <a:pt x="274786" y="583213"/>
                    <a:pt x="245976" y="588834"/>
                  </a:cubicBezTo>
                  <a:cubicBezTo>
                    <a:pt x="209438" y="595861"/>
                    <a:pt x="177115" y="591645"/>
                    <a:pt x="152522" y="560025"/>
                  </a:cubicBezTo>
                  <a:cubicBezTo>
                    <a:pt x="131442" y="532621"/>
                    <a:pt x="133550" y="512244"/>
                    <a:pt x="158846" y="488353"/>
                  </a:cubicBezTo>
                  <a:cubicBezTo>
                    <a:pt x="165873" y="481326"/>
                    <a:pt x="181331" y="478516"/>
                    <a:pt x="175007" y="463760"/>
                  </a:cubicBezTo>
                  <a:cubicBezTo>
                    <a:pt x="169386" y="450409"/>
                    <a:pt x="158143" y="443382"/>
                    <a:pt x="142685" y="443382"/>
                  </a:cubicBezTo>
                  <a:cubicBezTo>
                    <a:pt x="102633" y="443382"/>
                    <a:pt x="62581" y="442680"/>
                    <a:pt x="22529" y="444085"/>
                  </a:cubicBezTo>
                  <a:cubicBezTo>
                    <a:pt x="7071" y="444788"/>
                    <a:pt x="-659" y="442680"/>
                    <a:pt x="44" y="423708"/>
                  </a:cubicBezTo>
                  <a:cubicBezTo>
                    <a:pt x="1449" y="382953"/>
                    <a:pt x="747" y="341496"/>
                    <a:pt x="44" y="300742"/>
                  </a:cubicBezTo>
                  <a:cubicBezTo>
                    <a:pt x="44" y="284580"/>
                    <a:pt x="6368" y="272635"/>
                    <a:pt x="18313" y="262798"/>
                  </a:cubicBezTo>
                  <a:cubicBezTo>
                    <a:pt x="33069" y="250150"/>
                    <a:pt x="46420" y="248042"/>
                    <a:pt x="59770" y="265609"/>
                  </a:cubicBezTo>
                  <a:cubicBezTo>
                    <a:pt x="71013" y="280365"/>
                    <a:pt x="82958" y="299336"/>
                    <a:pt x="106146" y="289499"/>
                  </a:cubicBezTo>
                  <a:cubicBezTo>
                    <a:pt x="130037" y="279662"/>
                    <a:pt x="146198" y="261393"/>
                    <a:pt x="148306" y="233989"/>
                  </a:cubicBezTo>
                  <a:cubicBezTo>
                    <a:pt x="149009" y="218530"/>
                    <a:pt x="149712" y="203072"/>
                    <a:pt x="143388" y="188316"/>
                  </a:cubicBezTo>
                  <a:cubicBezTo>
                    <a:pt x="125821" y="149669"/>
                    <a:pt x="90688" y="142642"/>
                    <a:pt x="64689" y="171452"/>
                  </a:cubicBezTo>
                  <a:cubicBezTo>
                    <a:pt x="56960" y="179884"/>
                    <a:pt x="52041" y="196045"/>
                    <a:pt x="35880" y="190423"/>
                  </a:cubicBezTo>
                  <a:cubicBezTo>
                    <a:pt x="17611" y="184100"/>
                    <a:pt x="2855" y="171452"/>
                    <a:pt x="2152" y="151777"/>
                  </a:cubicBezTo>
                  <a:cubicBezTo>
                    <a:pt x="747" y="105401"/>
                    <a:pt x="1449" y="59025"/>
                    <a:pt x="1449" y="11947"/>
                  </a:cubicBezTo>
                  <a:cubicBezTo>
                    <a:pt x="1449" y="-4214"/>
                    <a:pt x="12692" y="704"/>
                    <a:pt x="20421" y="704"/>
                  </a:cubicBezTo>
                  <a:cubicBezTo>
                    <a:pt x="87174" y="1407"/>
                    <a:pt x="154630" y="1407"/>
                    <a:pt x="222086" y="1407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B32A2E64-5366-4C29-915D-F66F73342736}"/>
                </a:ext>
              </a:extLst>
            </p:cNvPr>
            <p:cNvSpPr/>
            <p:nvPr/>
          </p:nvSpPr>
          <p:spPr>
            <a:xfrm>
              <a:off x="6682796" y="3092504"/>
              <a:ext cx="795978" cy="1061303"/>
            </a:xfrm>
            <a:custGeom>
              <a:avLst/>
              <a:gdLst>
                <a:gd name="connsiteX0" fmla="*/ 442778 w 442678"/>
                <a:gd name="connsiteY0" fmla="*/ 370410 h 590237"/>
                <a:gd name="connsiteX1" fmla="*/ 443481 w 442678"/>
                <a:gd name="connsiteY1" fmla="*/ 570669 h 590237"/>
                <a:gd name="connsiteX2" fmla="*/ 422401 w 442678"/>
                <a:gd name="connsiteY2" fmla="*/ 592452 h 590237"/>
                <a:gd name="connsiteX3" fmla="*/ 307164 w 442678"/>
                <a:gd name="connsiteY3" fmla="*/ 591749 h 590237"/>
                <a:gd name="connsiteX4" fmla="*/ 269220 w 442678"/>
                <a:gd name="connsiteY4" fmla="*/ 579803 h 590237"/>
                <a:gd name="connsiteX5" fmla="*/ 268517 w 442678"/>
                <a:gd name="connsiteY5" fmla="*/ 529212 h 590237"/>
                <a:gd name="connsiteX6" fmla="*/ 290300 w 442678"/>
                <a:gd name="connsiteY6" fmla="*/ 489160 h 590237"/>
                <a:gd name="connsiteX7" fmla="*/ 246032 w 442678"/>
                <a:gd name="connsiteY7" fmla="*/ 445595 h 590237"/>
                <a:gd name="connsiteX8" fmla="*/ 165929 w 442678"/>
                <a:gd name="connsiteY8" fmla="*/ 465972 h 590237"/>
                <a:gd name="connsiteX9" fmla="*/ 169442 w 442678"/>
                <a:gd name="connsiteY9" fmla="*/ 524293 h 590237"/>
                <a:gd name="connsiteX10" fmla="*/ 189819 w 442678"/>
                <a:gd name="connsiteY10" fmla="*/ 558021 h 590237"/>
                <a:gd name="connsiteX11" fmla="*/ 143443 w 442678"/>
                <a:gd name="connsiteY11" fmla="*/ 590343 h 590237"/>
                <a:gd name="connsiteX12" fmla="*/ 14856 w 442678"/>
                <a:gd name="connsiteY12" fmla="*/ 591046 h 590237"/>
                <a:gd name="connsiteX13" fmla="*/ 100 w 442678"/>
                <a:gd name="connsiteY13" fmla="*/ 574885 h 590237"/>
                <a:gd name="connsiteX14" fmla="*/ 100 w 442678"/>
                <a:gd name="connsiteY14" fmla="*/ 446297 h 590237"/>
                <a:gd name="connsiteX15" fmla="*/ 31720 w 442678"/>
                <a:gd name="connsiteY15" fmla="*/ 402732 h 590237"/>
                <a:gd name="connsiteX16" fmla="*/ 66150 w 442678"/>
                <a:gd name="connsiteY16" fmla="*/ 421704 h 590237"/>
                <a:gd name="connsiteX17" fmla="*/ 142038 w 442678"/>
                <a:gd name="connsiteY17" fmla="*/ 406246 h 590237"/>
                <a:gd name="connsiteX18" fmla="*/ 125174 w 442678"/>
                <a:gd name="connsiteY18" fmla="*/ 313494 h 590237"/>
                <a:gd name="connsiteX19" fmla="*/ 66853 w 442678"/>
                <a:gd name="connsiteY19" fmla="*/ 317710 h 590237"/>
                <a:gd name="connsiteX20" fmla="*/ 33828 w 442678"/>
                <a:gd name="connsiteY20" fmla="*/ 337384 h 590237"/>
                <a:gd name="connsiteX21" fmla="*/ 802 w 442678"/>
                <a:gd name="connsiteY21" fmla="*/ 291711 h 590237"/>
                <a:gd name="connsiteX22" fmla="*/ 100 w 442678"/>
                <a:gd name="connsiteY22" fmla="*/ 168745 h 590237"/>
                <a:gd name="connsiteX23" fmla="*/ 19774 w 442678"/>
                <a:gd name="connsiteY23" fmla="*/ 149071 h 590237"/>
                <a:gd name="connsiteX24" fmla="*/ 135011 w 442678"/>
                <a:gd name="connsiteY24" fmla="*/ 149773 h 590237"/>
                <a:gd name="connsiteX25" fmla="*/ 165929 w 442678"/>
                <a:gd name="connsiteY25" fmla="*/ 141341 h 590237"/>
                <a:gd name="connsiteX26" fmla="*/ 166631 w 442678"/>
                <a:gd name="connsiteY26" fmla="*/ 107613 h 590237"/>
                <a:gd name="connsiteX27" fmla="*/ 163820 w 442678"/>
                <a:gd name="connsiteY27" fmla="*/ 21186 h 590237"/>
                <a:gd name="connsiteX28" fmla="*/ 294516 w 442678"/>
                <a:gd name="connsiteY28" fmla="*/ 35942 h 590237"/>
                <a:gd name="connsiteX29" fmla="*/ 288192 w 442678"/>
                <a:gd name="connsiteY29" fmla="*/ 101992 h 590237"/>
                <a:gd name="connsiteX30" fmla="*/ 269923 w 442678"/>
                <a:gd name="connsiteY30" fmla="*/ 130099 h 590237"/>
                <a:gd name="connsiteX31" fmla="*/ 308569 w 442678"/>
                <a:gd name="connsiteY31" fmla="*/ 150476 h 590237"/>
                <a:gd name="connsiteX32" fmla="*/ 420995 w 442678"/>
                <a:gd name="connsiteY32" fmla="*/ 149773 h 590237"/>
                <a:gd name="connsiteX33" fmla="*/ 444183 w 442678"/>
                <a:gd name="connsiteY33" fmla="*/ 174367 h 590237"/>
                <a:gd name="connsiteX34" fmla="*/ 442778 w 442678"/>
                <a:gd name="connsiteY34" fmla="*/ 3704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590237">
                  <a:moveTo>
                    <a:pt x="442778" y="370410"/>
                  </a:moveTo>
                  <a:cubicBezTo>
                    <a:pt x="442778" y="437163"/>
                    <a:pt x="442075" y="503916"/>
                    <a:pt x="443481" y="570669"/>
                  </a:cubicBezTo>
                  <a:cubicBezTo>
                    <a:pt x="443481" y="587533"/>
                    <a:pt x="439967" y="592452"/>
                    <a:pt x="422401" y="592452"/>
                  </a:cubicBezTo>
                  <a:cubicBezTo>
                    <a:pt x="384457" y="591046"/>
                    <a:pt x="345810" y="591749"/>
                    <a:pt x="307164" y="591749"/>
                  </a:cubicBezTo>
                  <a:cubicBezTo>
                    <a:pt x="293111" y="591749"/>
                    <a:pt x="279760" y="590343"/>
                    <a:pt x="269220" y="579803"/>
                  </a:cubicBezTo>
                  <a:cubicBezTo>
                    <a:pt x="252356" y="562940"/>
                    <a:pt x="241114" y="548184"/>
                    <a:pt x="268517" y="529212"/>
                  </a:cubicBezTo>
                  <a:cubicBezTo>
                    <a:pt x="281868" y="520077"/>
                    <a:pt x="296624" y="508835"/>
                    <a:pt x="290300" y="489160"/>
                  </a:cubicBezTo>
                  <a:cubicBezTo>
                    <a:pt x="283273" y="467377"/>
                    <a:pt x="269220" y="450514"/>
                    <a:pt x="246032" y="445595"/>
                  </a:cubicBezTo>
                  <a:cubicBezTo>
                    <a:pt x="216520" y="439271"/>
                    <a:pt x="187711" y="439974"/>
                    <a:pt x="165929" y="465972"/>
                  </a:cubicBezTo>
                  <a:cubicBezTo>
                    <a:pt x="146957" y="488457"/>
                    <a:pt x="147659" y="504619"/>
                    <a:pt x="169442" y="524293"/>
                  </a:cubicBezTo>
                  <a:cubicBezTo>
                    <a:pt x="179279" y="533428"/>
                    <a:pt x="197548" y="539049"/>
                    <a:pt x="189819" y="558021"/>
                  </a:cubicBezTo>
                  <a:cubicBezTo>
                    <a:pt x="181387" y="577696"/>
                    <a:pt x="165929" y="590343"/>
                    <a:pt x="143443" y="590343"/>
                  </a:cubicBezTo>
                  <a:cubicBezTo>
                    <a:pt x="100581" y="590343"/>
                    <a:pt x="57718" y="590343"/>
                    <a:pt x="14856" y="591046"/>
                  </a:cubicBezTo>
                  <a:cubicBezTo>
                    <a:pt x="2208" y="591046"/>
                    <a:pt x="-603" y="586128"/>
                    <a:pt x="100" y="574885"/>
                  </a:cubicBezTo>
                  <a:cubicBezTo>
                    <a:pt x="802" y="532022"/>
                    <a:pt x="100" y="489160"/>
                    <a:pt x="100" y="446297"/>
                  </a:cubicBezTo>
                  <a:cubicBezTo>
                    <a:pt x="100" y="424515"/>
                    <a:pt x="13450" y="410462"/>
                    <a:pt x="31720" y="402732"/>
                  </a:cubicBezTo>
                  <a:cubicBezTo>
                    <a:pt x="49989" y="394300"/>
                    <a:pt x="57016" y="411164"/>
                    <a:pt x="66150" y="421704"/>
                  </a:cubicBezTo>
                  <a:cubicBezTo>
                    <a:pt x="90743" y="449108"/>
                    <a:pt x="122363" y="442784"/>
                    <a:pt x="142038" y="406246"/>
                  </a:cubicBezTo>
                  <a:cubicBezTo>
                    <a:pt x="156794" y="378139"/>
                    <a:pt x="148362" y="332466"/>
                    <a:pt x="125174" y="313494"/>
                  </a:cubicBezTo>
                  <a:cubicBezTo>
                    <a:pt x="101986" y="294522"/>
                    <a:pt x="87230" y="295927"/>
                    <a:pt x="66853" y="317710"/>
                  </a:cubicBezTo>
                  <a:cubicBezTo>
                    <a:pt x="57718" y="326844"/>
                    <a:pt x="54205" y="346519"/>
                    <a:pt x="33828" y="337384"/>
                  </a:cubicBezTo>
                  <a:cubicBezTo>
                    <a:pt x="13450" y="328953"/>
                    <a:pt x="802" y="314899"/>
                    <a:pt x="802" y="291711"/>
                  </a:cubicBezTo>
                  <a:cubicBezTo>
                    <a:pt x="100" y="250957"/>
                    <a:pt x="1505" y="209500"/>
                    <a:pt x="100" y="168745"/>
                  </a:cubicBezTo>
                  <a:cubicBezTo>
                    <a:pt x="-603" y="153287"/>
                    <a:pt x="3613" y="148368"/>
                    <a:pt x="19774" y="149071"/>
                  </a:cubicBezTo>
                  <a:cubicBezTo>
                    <a:pt x="58421" y="150476"/>
                    <a:pt x="96365" y="149071"/>
                    <a:pt x="135011" y="149773"/>
                  </a:cubicBezTo>
                  <a:cubicBezTo>
                    <a:pt x="146254" y="149773"/>
                    <a:pt x="156794" y="149071"/>
                    <a:pt x="165929" y="141341"/>
                  </a:cubicBezTo>
                  <a:cubicBezTo>
                    <a:pt x="179279" y="130099"/>
                    <a:pt x="184198" y="121667"/>
                    <a:pt x="166631" y="107613"/>
                  </a:cubicBezTo>
                  <a:cubicBezTo>
                    <a:pt x="130795" y="79507"/>
                    <a:pt x="130795" y="52103"/>
                    <a:pt x="163820" y="21186"/>
                  </a:cubicBezTo>
                  <a:cubicBezTo>
                    <a:pt x="199656" y="-12542"/>
                    <a:pt x="266409" y="-4813"/>
                    <a:pt x="294516" y="35942"/>
                  </a:cubicBezTo>
                  <a:cubicBezTo>
                    <a:pt x="312083" y="61238"/>
                    <a:pt x="309272" y="79507"/>
                    <a:pt x="288192" y="101992"/>
                  </a:cubicBezTo>
                  <a:cubicBezTo>
                    <a:pt x="280463" y="109721"/>
                    <a:pt x="260788" y="112532"/>
                    <a:pt x="269923" y="130099"/>
                  </a:cubicBezTo>
                  <a:cubicBezTo>
                    <a:pt x="277652" y="144855"/>
                    <a:pt x="291705" y="150476"/>
                    <a:pt x="308569" y="150476"/>
                  </a:cubicBezTo>
                  <a:cubicBezTo>
                    <a:pt x="345810" y="149773"/>
                    <a:pt x="383754" y="151881"/>
                    <a:pt x="420995" y="149773"/>
                  </a:cubicBezTo>
                  <a:cubicBezTo>
                    <a:pt x="441373" y="149071"/>
                    <a:pt x="444886" y="155395"/>
                    <a:pt x="444183" y="174367"/>
                  </a:cubicBezTo>
                  <a:cubicBezTo>
                    <a:pt x="442075" y="239011"/>
                    <a:pt x="442778" y="305062"/>
                    <a:pt x="442778" y="37041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7F82B953-7BFD-4A34-9233-6E5E40172DD5}"/>
                </a:ext>
              </a:extLst>
            </p:cNvPr>
            <p:cNvSpPr/>
            <p:nvPr/>
          </p:nvSpPr>
          <p:spPr>
            <a:xfrm>
              <a:off x="5090840" y="3092504"/>
              <a:ext cx="795978" cy="1326628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DE83975-D6E5-42AA-A677-72EB86DCE0FC}"/>
              </a:ext>
            </a:extLst>
          </p:cNvPr>
          <p:cNvSpPr txBox="1"/>
          <p:nvPr/>
        </p:nvSpPr>
        <p:spPr>
          <a:xfrm>
            <a:off x="8686367" y="1658938"/>
            <a:ext cx="2738140" cy="535531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Comment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pouvez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en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être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sûre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D’où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est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avez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tire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cette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croyance</a:t>
            </a:r>
            <a:endParaRPr lang="en-US" altLang="ko-KR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746D41C-A7B8-4D01-98C5-DD09DB656F4F}"/>
              </a:ext>
            </a:extLst>
          </p:cNvPr>
          <p:cNvSpPr txBox="1"/>
          <p:nvPr/>
        </p:nvSpPr>
        <p:spPr>
          <a:xfrm>
            <a:off x="810431" y="1913290"/>
            <a:ext cx="2738140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A quoi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attendiez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</a:p>
          <a:p>
            <a:endParaRPr lang="ko-KR" altLang="en-US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42" name="Elbow Connector 10">
            <a:extLst>
              <a:ext uri="{FF2B5EF4-FFF2-40B4-BE49-F238E27FC236}">
                <a16:creationId xmlns:a16="http://schemas.microsoft.com/office/drawing/2014/main" xmlns="" id="{41C673A4-5875-4C74-966B-08BE942E5FD4}"/>
              </a:ext>
            </a:extLst>
          </p:cNvPr>
          <p:cNvCxnSpPr>
            <a:cxnSpLocks/>
          </p:cNvCxnSpPr>
          <p:nvPr/>
        </p:nvCxnSpPr>
        <p:spPr>
          <a:xfrm flipV="1">
            <a:off x="7363406" y="1926706"/>
            <a:ext cx="1109389" cy="682837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124">
            <a:extLst>
              <a:ext uri="{FF2B5EF4-FFF2-40B4-BE49-F238E27FC236}">
                <a16:creationId xmlns:a16="http://schemas.microsoft.com/office/drawing/2014/main" xmlns="" id="{DABD43B8-C3BF-4339-9B7F-76AC730129B3}"/>
              </a:ext>
            </a:extLst>
          </p:cNvPr>
          <p:cNvCxnSpPr>
            <a:cxnSpLocks/>
          </p:cNvCxnSpPr>
          <p:nvPr/>
        </p:nvCxnSpPr>
        <p:spPr>
          <a:xfrm rot="10800000">
            <a:off x="7530888" y="4928815"/>
            <a:ext cx="1083135" cy="41152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132">
            <a:extLst>
              <a:ext uri="{FF2B5EF4-FFF2-40B4-BE49-F238E27FC236}">
                <a16:creationId xmlns:a16="http://schemas.microsoft.com/office/drawing/2014/main" xmlns="" id="{DBB58366-73AB-4B78-8BAE-C66907BB17E5}"/>
              </a:ext>
            </a:extLst>
          </p:cNvPr>
          <p:cNvCxnSpPr>
            <a:cxnSpLocks/>
          </p:cNvCxnSpPr>
          <p:nvPr/>
        </p:nvCxnSpPr>
        <p:spPr>
          <a:xfrm flipV="1">
            <a:off x="2845273" y="4537910"/>
            <a:ext cx="1671544" cy="414394"/>
          </a:xfrm>
          <a:prstGeom prst="bentConnector3">
            <a:avLst>
              <a:gd name="adj1" fmla="val 556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138">
            <a:extLst>
              <a:ext uri="{FF2B5EF4-FFF2-40B4-BE49-F238E27FC236}">
                <a16:creationId xmlns:a16="http://schemas.microsoft.com/office/drawing/2014/main" xmlns="" id="{42E0744A-1EAB-4E11-A699-2A70517F2224}"/>
              </a:ext>
            </a:extLst>
          </p:cNvPr>
          <p:cNvCxnSpPr>
            <a:cxnSpLocks/>
          </p:cNvCxnSpPr>
          <p:nvPr/>
        </p:nvCxnSpPr>
        <p:spPr>
          <a:xfrm>
            <a:off x="3720911" y="1985190"/>
            <a:ext cx="1107684" cy="62089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37">
            <a:extLst>
              <a:ext uri="{FF2B5EF4-FFF2-40B4-BE49-F238E27FC236}">
                <a16:creationId xmlns:a16="http://schemas.microsoft.com/office/drawing/2014/main" xmlns="" id="{5B94F503-C345-46D7-AA74-4161C26D8489}"/>
              </a:ext>
            </a:extLst>
          </p:cNvPr>
          <p:cNvSpPr txBox="1"/>
          <p:nvPr/>
        </p:nvSpPr>
        <p:spPr>
          <a:xfrm>
            <a:off x="810431" y="2458653"/>
            <a:ext cx="2738140" cy="147117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dirty="0" err="1" smtClean="0">
                <a:cs typeface="Arial" pitchFamily="34" charset="0"/>
              </a:rPr>
              <a:t>J’ai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toujours</a:t>
            </a:r>
            <a:r>
              <a:rPr lang="en-US" altLang="ko-KR" sz="1600" dirty="0" smtClean="0">
                <a:cs typeface="Arial" pitchFamily="34" charset="0"/>
              </a:rPr>
              <a:t> cru </a:t>
            </a:r>
            <a:r>
              <a:rPr lang="en-US" altLang="ko-KR" sz="1600" dirty="0" err="1" smtClean="0">
                <a:cs typeface="Arial" pitchFamily="34" charset="0"/>
              </a:rPr>
              <a:t>que</a:t>
            </a:r>
            <a:r>
              <a:rPr lang="en-US" altLang="ko-KR" sz="1600" dirty="0" smtClean="0">
                <a:cs typeface="Arial" pitchFamily="34" charset="0"/>
              </a:rPr>
              <a:t> je </a:t>
            </a:r>
            <a:r>
              <a:rPr lang="en-US" altLang="ko-KR" sz="1600" dirty="0" err="1" smtClean="0">
                <a:cs typeface="Arial" pitchFamily="34" charset="0"/>
              </a:rPr>
              <a:t>resterai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mariée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jusqu’à</a:t>
            </a:r>
            <a:r>
              <a:rPr lang="en-US" altLang="ko-KR" sz="1600" dirty="0" smtClean="0">
                <a:cs typeface="Arial" pitchFamily="34" charset="0"/>
              </a:rPr>
              <a:t> la fin de ma vie. </a:t>
            </a:r>
            <a:r>
              <a:rPr lang="en-US" altLang="ko-KR" sz="1600" dirty="0" err="1" smtClean="0">
                <a:cs typeface="Arial" pitchFamily="34" charset="0"/>
              </a:rPr>
              <a:t>J’ai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toujours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veillé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sur</a:t>
            </a:r>
            <a:r>
              <a:rPr lang="en-US" altLang="ko-KR" sz="1600" dirty="0" smtClean="0">
                <a:cs typeface="Arial" pitchFamily="34" charset="0"/>
              </a:rPr>
              <a:t> ma </a:t>
            </a:r>
            <a:r>
              <a:rPr lang="en-US" altLang="ko-KR" sz="1600" dirty="0" err="1" smtClean="0">
                <a:cs typeface="Arial" pitchFamily="34" charset="0"/>
              </a:rPr>
              <a:t>famille</a:t>
            </a:r>
            <a:r>
              <a:rPr lang="en-US" altLang="ko-KR" sz="1600" dirty="0" smtClean="0">
                <a:cs typeface="Arial" pitchFamily="34" charset="0"/>
              </a:rPr>
              <a:t>. </a:t>
            </a:r>
            <a:r>
              <a:rPr lang="en-US" altLang="ko-KR" sz="1600" dirty="0" err="1" smtClean="0">
                <a:cs typeface="Arial" pitchFamily="34" charset="0"/>
              </a:rPr>
              <a:t>J’ai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toujours</a:t>
            </a:r>
            <a:r>
              <a:rPr lang="en-US" altLang="ko-KR" sz="1600" dirty="0" smtClean="0">
                <a:cs typeface="Arial" pitchFamily="34" charset="0"/>
              </a:rPr>
              <a:t> cru </a:t>
            </a:r>
            <a:r>
              <a:rPr lang="en-US" altLang="ko-KR" sz="1600" dirty="0" err="1" smtClean="0">
                <a:cs typeface="Arial" pitchFamily="34" charset="0"/>
              </a:rPr>
              <a:t>que</a:t>
            </a:r>
            <a:r>
              <a:rPr lang="en-US" altLang="ko-KR" sz="1600" dirty="0" smtClean="0">
                <a:cs typeface="Arial" pitchFamily="34" charset="0"/>
              </a:rPr>
              <a:t> nous </a:t>
            </a:r>
            <a:r>
              <a:rPr lang="en-US" altLang="ko-KR" sz="1600" dirty="0" err="1" smtClean="0">
                <a:cs typeface="Arial" pitchFamily="34" charset="0"/>
              </a:rPr>
              <a:t>sommes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l’example</a:t>
            </a:r>
            <a:r>
              <a:rPr lang="en-US" altLang="ko-KR" sz="1600" dirty="0" smtClean="0">
                <a:cs typeface="Arial" pitchFamily="34" charset="0"/>
              </a:rPr>
              <a:t> d’un bon couple. On </a:t>
            </a:r>
            <a:r>
              <a:rPr lang="en-US" altLang="ko-KR" sz="1600" dirty="0" err="1" smtClean="0">
                <a:cs typeface="Arial" pitchFamily="34" charset="0"/>
              </a:rPr>
              <a:t>donnait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l’exemple</a:t>
            </a:r>
            <a:r>
              <a:rPr lang="en-US" altLang="ko-KR" sz="1600" dirty="0">
                <a:cs typeface="Arial" pitchFamily="34" charset="0"/>
              </a:rPr>
              <a:t>.</a:t>
            </a: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xmlns="" id="{DEE9E86D-E56D-42D3-B4C9-662BA9B3A96C}"/>
              </a:ext>
            </a:extLst>
          </p:cNvPr>
          <p:cNvSpPr txBox="1"/>
          <p:nvPr/>
        </p:nvSpPr>
        <p:spPr>
          <a:xfrm>
            <a:off x="8643430" y="2192842"/>
            <a:ext cx="2738140" cy="230832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fr-FR" altLang="ko-KR" dirty="0" smtClean="0">
                <a:cs typeface="Arial" pitchFamily="34" charset="0"/>
              </a:rPr>
              <a:t>Ma mère me disait toujours de prendre soin de mon mari et il sera à mes pieds. Dans ma famille, la notion de divorce n’existe pas. Je voyais dans les yeux des gens qu’ils nous enviait. Maintenant personne ne me crois que c’est fini </a:t>
            </a:r>
            <a:endParaRPr lang="en-US" altLang="ko-KR" dirty="0">
              <a:cs typeface="Arial" pitchFamily="34" charset="0"/>
            </a:endParaRPr>
          </a:p>
        </p:txBody>
      </p:sp>
      <p:sp>
        <p:nvSpPr>
          <p:cNvPr id="26" name="TextBox 40">
            <a:extLst>
              <a:ext uri="{FF2B5EF4-FFF2-40B4-BE49-F238E27FC236}">
                <a16:creationId xmlns:a16="http://schemas.microsoft.com/office/drawing/2014/main" xmlns="" id="{76F5B051-4785-45AE-9AB6-73A0FB326068}"/>
              </a:ext>
            </a:extLst>
          </p:cNvPr>
          <p:cNvSpPr txBox="1"/>
          <p:nvPr/>
        </p:nvSpPr>
        <p:spPr>
          <a:xfrm>
            <a:off x="517624" y="5479348"/>
            <a:ext cx="4280143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just"/>
            <a:r>
              <a:rPr lang="en-US" altLang="ko-KR" sz="1600" dirty="0" err="1" smtClean="0">
                <a:cs typeface="Arial" pitchFamily="34" charset="0"/>
              </a:rPr>
              <a:t>J’essaye</a:t>
            </a:r>
            <a:r>
              <a:rPr lang="en-US" altLang="ko-KR" sz="1600" dirty="0" smtClean="0">
                <a:cs typeface="Arial" pitchFamily="34" charset="0"/>
              </a:rPr>
              <a:t> de le </a:t>
            </a:r>
            <a:r>
              <a:rPr lang="en-US" altLang="ko-KR" sz="1600" dirty="0" err="1" smtClean="0">
                <a:cs typeface="Arial" pitchFamily="34" charset="0"/>
              </a:rPr>
              <a:t>croire</a:t>
            </a:r>
            <a:r>
              <a:rPr lang="en-US" altLang="ko-KR" sz="1600" dirty="0" smtClean="0">
                <a:cs typeface="Arial" pitchFamily="34" charset="0"/>
              </a:rPr>
              <a:t>. </a:t>
            </a:r>
            <a:r>
              <a:rPr lang="en-US" altLang="ko-KR" sz="1600" dirty="0" err="1" smtClean="0">
                <a:cs typeface="Arial" pitchFamily="34" charset="0"/>
              </a:rPr>
              <a:t>Mais</a:t>
            </a:r>
            <a:r>
              <a:rPr lang="en-US" altLang="ko-KR" sz="1600" dirty="0" smtClean="0">
                <a:cs typeface="Arial" pitchFamily="34" charset="0"/>
              </a:rPr>
              <a:t>, </a:t>
            </a:r>
            <a:r>
              <a:rPr lang="en-US" altLang="ko-KR" sz="1600" dirty="0" err="1" smtClean="0">
                <a:cs typeface="Arial" pitchFamily="34" charset="0"/>
              </a:rPr>
              <a:t>ce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n’est</a:t>
            </a:r>
            <a:r>
              <a:rPr lang="en-US" altLang="ko-KR" sz="1600" dirty="0" smtClean="0">
                <a:cs typeface="Arial" pitchFamily="34" charset="0"/>
              </a:rPr>
              <a:t> pas </a:t>
            </a:r>
            <a:r>
              <a:rPr lang="en-US" altLang="ko-KR" sz="1600" dirty="0" err="1" smtClean="0">
                <a:cs typeface="Arial" pitchFamily="34" charset="0"/>
              </a:rPr>
              <a:t>ça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l’important</a:t>
            </a:r>
            <a:r>
              <a:rPr lang="en-US" altLang="ko-KR" sz="1600" dirty="0">
                <a:cs typeface="Arial" pitchFamily="34" charset="0"/>
              </a:rPr>
              <a:t>.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endParaRPr lang="ko-KR" altLang="en-US" sz="1600" dirty="0"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45540" y="5035254"/>
            <a:ext cx="28603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altLang="ko-KR" sz="1200" b="1" dirty="0" smtClean="0">
                <a:solidFill>
                  <a:srgbClr val="FF0000"/>
                </a:solidFill>
                <a:cs typeface="Arial" pitchFamily="34" charset="0"/>
              </a:rPr>
              <a:t>Et vous le croyez? vous?</a:t>
            </a:r>
            <a:endParaRPr lang="en-US" altLang="ko-KR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8" name="TextBox 40">
            <a:extLst>
              <a:ext uri="{FF2B5EF4-FFF2-40B4-BE49-F238E27FC236}">
                <a16:creationId xmlns:a16="http://schemas.microsoft.com/office/drawing/2014/main" xmlns="" id="{76F5B051-4785-45AE-9AB6-73A0FB326068}"/>
              </a:ext>
            </a:extLst>
          </p:cNvPr>
          <p:cNvSpPr txBox="1"/>
          <p:nvPr/>
        </p:nvSpPr>
        <p:spPr>
          <a:xfrm>
            <a:off x="8744879" y="5642120"/>
            <a:ext cx="4280143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just"/>
            <a:r>
              <a:rPr lang="en-US" altLang="ko-KR" sz="1600" dirty="0" smtClean="0">
                <a:cs typeface="Arial" pitchFamily="34" charset="0"/>
              </a:rPr>
              <a:t>Me </a:t>
            </a:r>
            <a:r>
              <a:rPr lang="en-US" altLang="ko-KR" sz="1600" dirty="0" err="1" smtClean="0">
                <a:cs typeface="Arial" pitchFamily="34" charset="0"/>
              </a:rPr>
              <a:t>retrouver</a:t>
            </a:r>
            <a:r>
              <a:rPr lang="en-US" altLang="ko-KR" sz="1600" dirty="0" smtClean="0">
                <a:cs typeface="Arial" pitchFamily="34" charset="0"/>
              </a:rPr>
              <a:t> pour </a:t>
            </a:r>
            <a:r>
              <a:rPr lang="en-US" altLang="ko-KR" sz="1600" dirty="0" err="1" smtClean="0">
                <a:cs typeface="Arial" pitchFamily="34" charset="0"/>
              </a:rPr>
              <a:t>mes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enfants</a:t>
            </a:r>
            <a:r>
              <a:rPr lang="en-US" altLang="ko-KR" sz="1600" dirty="0" smtClean="0">
                <a:cs typeface="Arial" pitchFamily="34" charset="0"/>
              </a:rPr>
              <a:t>.</a:t>
            </a:r>
          </a:p>
          <a:p>
            <a:pPr algn="just"/>
            <a:r>
              <a:rPr lang="en-US" altLang="ko-KR" sz="1600" dirty="0" err="1" smtClean="0">
                <a:cs typeface="Arial" pitchFamily="34" charset="0"/>
              </a:rPr>
              <a:t>Ils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ont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besoin</a:t>
            </a:r>
            <a:r>
              <a:rPr lang="en-US" altLang="ko-KR" sz="1600" dirty="0" smtClean="0">
                <a:cs typeface="Arial" pitchFamily="34" charset="0"/>
              </a:rPr>
              <a:t> de </a:t>
            </a:r>
            <a:r>
              <a:rPr lang="en-US" altLang="ko-KR" sz="1600" dirty="0" err="1" smtClean="0">
                <a:cs typeface="Arial" pitchFamily="34" charset="0"/>
              </a:rPr>
              <a:t>moi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endParaRPr lang="ko-KR" altLang="en-US" sz="1600" dirty="0"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472795" y="5198026"/>
            <a:ext cx="28603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altLang="ko-KR" sz="1200" b="1" dirty="0" smtClean="0">
                <a:solidFill>
                  <a:srgbClr val="FF0000"/>
                </a:solidFill>
                <a:cs typeface="Arial" pitchFamily="34" charset="0"/>
              </a:rPr>
              <a:t>Et qu’est ce qui est important pour vous?</a:t>
            </a:r>
            <a:endParaRPr lang="en-US" altLang="ko-KR" sz="1200" b="1" dirty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50183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Exploration du </a:t>
            </a:r>
            <a:r>
              <a:rPr lang="en-US" dirty="0" err="1" smtClean="0"/>
              <a:t>problème</a:t>
            </a:r>
            <a:r>
              <a:rPr lang="en-US" dirty="0" smtClean="0"/>
              <a:t> et </a:t>
            </a:r>
            <a:r>
              <a:rPr lang="en-US" dirty="0" err="1" smtClean="0"/>
              <a:t>affinement</a:t>
            </a:r>
            <a:r>
              <a:rPr lang="en-US" dirty="0" smtClean="0"/>
              <a:t> de </a:t>
            </a:r>
            <a:r>
              <a:rPr lang="en-US" dirty="0" err="1" smtClean="0"/>
              <a:t>l’objectif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28C106-DA67-4BCB-B80C-71D3E375062F}"/>
              </a:ext>
            </a:extLst>
          </p:cNvPr>
          <p:cNvGrpSpPr/>
          <p:nvPr/>
        </p:nvGrpSpPr>
        <p:grpSpPr>
          <a:xfrm rot="2700000">
            <a:off x="4435420" y="2405260"/>
            <a:ext cx="3349414" cy="3272616"/>
            <a:chOff x="5090840" y="2579702"/>
            <a:chExt cx="2387934" cy="233318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2396029A-B2AB-43B6-AF52-20687C602FE0}"/>
                </a:ext>
              </a:extLst>
            </p:cNvPr>
            <p:cNvSpPr/>
            <p:nvPr/>
          </p:nvSpPr>
          <p:spPr>
            <a:xfrm>
              <a:off x="5621493" y="4116906"/>
              <a:ext cx="1326628" cy="79597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F6A5AC6-C0F4-4C2A-892B-CF763FB3DA45}"/>
                </a:ext>
              </a:extLst>
            </p:cNvPr>
            <p:cNvSpPr/>
            <p:nvPr/>
          </p:nvSpPr>
          <p:spPr>
            <a:xfrm>
              <a:off x="5886818" y="2579702"/>
              <a:ext cx="795978" cy="1061303"/>
            </a:xfrm>
            <a:custGeom>
              <a:avLst/>
              <a:gdLst>
                <a:gd name="connsiteX0" fmla="*/ 222086 w 442678"/>
                <a:gd name="connsiteY0" fmla="*/ 1407 h 590237"/>
                <a:gd name="connsiteX1" fmla="*/ 418832 w 442678"/>
                <a:gd name="connsiteY1" fmla="*/ 704 h 590237"/>
                <a:gd name="connsiteX2" fmla="*/ 443425 w 442678"/>
                <a:gd name="connsiteY2" fmla="*/ 23892 h 590237"/>
                <a:gd name="connsiteX3" fmla="*/ 442722 w 442678"/>
                <a:gd name="connsiteY3" fmla="*/ 136318 h 590237"/>
                <a:gd name="connsiteX4" fmla="*/ 428669 w 442678"/>
                <a:gd name="connsiteY4" fmla="*/ 176370 h 590237"/>
                <a:gd name="connsiteX5" fmla="*/ 380185 w 442678"/>
                <a:gd name="connsiteY5" fmla="*/ 175667 h 590237"/>
                <a:gd name="connsiteX6" fmla="*/ 338025 w 442678"/>
                <a:gd name="connsiteY6" fmla="*/ 153182 h 590237"/>
                <a:gd name="connsiteX7" fmla="*/ 295163 w 442678"/>
                <a:gd name="connsiteY7" fmla="*/ 201666 h 590237"/>
                <a:gd name="connsiteX8" fmla="*/ 319756 w 442678"/>
                <a:gd name="connsiteY8" fmla="*/ 280365 h 590237"/>
                <a:gd name="connsiteX9" fmla="*/ 373861 w 442678"/>
                <a:gd name="connsiteY9" fmla="*/ 275446 h 590237"/>
                <a:gd name="connsiteX10" fmla="*/ 410400 w 442678"/>
                <a:gd name="connsiteY10" fmla="*/ 254366 h 590237"/>
                <a:gd name="connsiteX11" fmla="*/ 442020 w 442678"/>
                <a:gd name="connsiteY11" fmla="*/ 298634 h 590237"/>
                <a:gd name="connsiteX12" fmla="*/ 442722 w 442678"/>
                <a:gd name="connsiteY12" fmla="*/ 430032 h 590237"/>
                <a:gd name="connsiteX13" fmla="*/ 425156 w 442678"/>
                <a:gd name="connsiteY13" fmla="*/ 443382 h 590237"/>
                <a:gd name="connsiteX14" fmla="*/ 307811 w 442678"/>
                <a:gd name="connsiteY14" fmla="*/ 443382 h 590237"/>
                <a:gd name="connsiteX15" fmla="*/ 276894 w 442678"/>
                <a:gd name="connsiteY15" fmla="*/ 451112 h 590237"/>
                <a:gd name="connsiteX16" fmla="*/ 276191 w 442678"/>
                <a:gd name="connsiteY16" fmla="*/ 482732 h 590237"/>
                <a:gd name="connsiteX17" fmla="*/ 301487 w 442678"/>
                <a:gd name="connsiteY17" fmla="*/ 538242 h 590237"/>
                <a:gd name="connsiteX18" fmla="*/ 245976 w 442678"/>
                <a:gd name="connsiteY18" fmla="*/ 588834 h 590237"/>
                <a:gd name="connsiteX19" fmla="*/ 152522 w 442678"/>
                <a:gd name="connsiteY19" fmla="*/ 560025 h 590237"/>
                <a:gd name="connsiteX20" fmla="*/ 158846 w 442678"/>
                <a:gd name="connsiteY20" fmla="*/ 488353 h 590237"/>
                <a:gd name="connsiteX21" fmla="*/ 175007 w 442678"/>
                <a:gd name="connsiteY21" fmla="*/ 463760 h 590237"/>
                <a:gd name="connsiteX22" fmla="*/ 142685 w 442678"/>
                <a:gd name="connsiteY22" fmla="*/ 443382 h 590237"/>
                <a:gd name="connsiteX23" fmla="*/ 22529 w 442678"/>
                <a:gd name="connsiteY23" fmla="*/ 444085 h 590237"/>
                <a:gd name="connsiteX24" fmla="*/ 44 w 442678"/>
                <a:gd name="connsiteY24" fmla="*/ 423708 h 590237"/>
                <a:gd name="connsiteX25" fmla="*/ 44 w 442678"/>
                <a:gd name="connsiteY25" fmla="*/ 300742 h 590237"/>
                <a:gd name="connsiteX26" fmla="*/ 18313 w 442678"/>
                <a:gd name="connsiteY26" fmla="*/ 262798 h 590237"/>
                <a:gd name="connsiteX27" fmla="*/ 59770 w 442678"/>
                <a:gd name="connsiteY27" fmla="*/ 265609 h 590237"/>
                <a:gd name="connsiteX28" fmla="*/ 106146 w 442678"/>
                <a:gd name="connsiteY28" fmla="*/ 289499 h 590237"/>
                <a:gd name="connsiteX29" fmla="*/ 148306 w 442678"/>
                <a:gd name="connsiteY29" fmla="*/ 233989 h 590237"/>
                <a:gd name="connsiteX30" fmla="*/ 143388 w 442678"/>
                <a:gd name="connsiteY30" fmla="*/ 188316 h 590237"/>
                <a:gd name="connsiteX31" fmla="*/ 64689 w 442678"/>
                <a:gd name="connsiteY31" fmla="*/ 171452 h 590237"/>
                <a:gd name="connsiteX32" fmla="*/ 35880 w 442678"/>
                <a:gd name="connsiteY32" fmla="*/ 190423 h 590237"/>
                <a:gd name="connsiteX33" fmla="*/ 2152 w 442678"/>
                <a:gd name="connsiteY33" fmla="*/ 151777 h 590237"/>
                <a:gd name="connsiteX34" fmla="*/ 1449 w 442678"/>
                <a:gd name="connsiteY34" fmla="*/ 11947 h 590237"/>
                <a:gd name="connsiteX35" fmla="*/ 20421 w 442678"/>
                <a:gd name="connsiteY35" fmla="*/ 704 h 590237"/>
                <a:gd name="connsiteX36" fmla="*/ 222086 w 442678"/>
                <a:gd name="connsiteY36" fmla="*/ 14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590237">
                  <a:moveTo>
                    <a:pt x="222086" y="1407"/>
                  </a:moveTo>
                  <a:cubicBezTo>
                    <a:pt x="287434" y="1407"/>
                    <a:pt x="353484" y="2110"/>
                    <a:pt x="418832" y="704"/>
                  </a:cubicBezTo>
                  <a:cubicBezTo>
                    <a:pt x="437101" y="704"/>
                    <a:pt x="444830" y="4218"/>
                    <a:pt x="443425" y="23892"/>
                  </a:cubicBezTo>
                  <a:cubicBezTo>
                    <a:pt x="442020" y="61133"/>
                    <a:pt x="442722" y="98374"/>
                    <a:pt x="442722" y="136318"/>
                  </a:cubicBezTo>
                  <a:cubicBezTo>
                    <a:pt x="442722" y="151777"/>
                    <a:pt x="439209" y="165128"/>
                    <a:pt x="428669" y="176370"/>
                  </a:cubicBezTo>
                  <a:cubicBezTo>
                    <a:pt x="408994" y="197450"/>
                    <a:pt x="399157" y="197450"/>
                    <a:pt x="380185" y="175667"/>
                  </a:cubicBezTo>
                  <a:cubicBezTo>
                    <a:pt x="368943" y="163020"/>
                    <a:pt x="358403" y="146156"/>
                    <a:pt x="338025" y="153182"/>
                  </a:cubicBezTo>
                  <a:cubicBezTo>
                    <a:pt x="315540" y="161614"/>
                    <a:pt x="298676" y="176370"/>
                    <a:pt x="295163" y="201666"/>
                  </a:cubicBezTo>
                  <a:cubicBezTo>
                    <a:pt x="290947" y="231881"/>
                    <a:pt x="291649" y="259987"/>
                    <a:pt x="319756" y="280365"/>
                  </a:cubicBezTo>
                  <a:cubicBezTo>
                    <a:pt x="342241" y="296526"/>
                    <a:pt x="354889" y="295823"/>
                    <a:pt x="373861" y="275446"/>
                  </a:cubicBezTo>
                  <a:cubicBezTo>
                    <a:pt x="383699" y="264906"/>
                    <a:pt x="390022" y="245231"/>
                    <a:pt x="410400" y="254366"/>
                  </a:cubicBezTo>
                  <a:cubicBezTo>
                    <a:pt x="429372" y="262798"/>
                    <a:pt x="441317" y="277554"/>
                    <a:pt x="442020" y="298634"/>
                  </a:cubicBezTo>
                  <a:cubicBezTo>
                    <a:pt x="442722" y="342199"/>
                    <a:pt x="442020" y="386467"/>
                    <a:pt x="442722" y="430032"/>
                  </a:cubicBezTo>
                  <a:cubicBezTo>
                    <a:pt x="442722" y="444085"/>
                    <a:pt x="434993" y="444085"/>
                    <a:pt x="425156" y="443382"/>
                  </a:cubicBezTo>
                  <a:cubicBezTo>
                    <a:pt x="385807" y="443382"/>
                    <a:pt x="346457" y="443382"/>
                    <a:pt x="307811" y="443382"/>
                  </a:cubicBezTo>
                  <a:cubicBezTo>
                    <a:pt x="296568" y="443382"/>
                    <a:pt x="286028" y="442680"/>
                    <a:pt x="276894" y="451112"/>
                  </a:cubicBezTo>
                  <a:cubicBezTo>
                    <a:pt x="266354" y="461652"/>
                    <a:pt x="258624" y="470786"/>
                    <a:pt x="276191" y="482732"/>
                  </a:cubicBezTo>
                  <a:cubicBezTo>
                    <a:pt x="295163" y="495380"/>
                    <a:pt x="309919" y="513649"/>
                    <a:pt x="301487" y="538242"/>
                  </a:cubicBezTo>
                  <a:cubicBezTo>
                    <a:pt x="292352" y="564241"/>
                    <a:pt x="274786" y="583213"/>
                    <a:pt x="245976" y="588834"/>
                  </a:cubicBezTo>
                  <a:cubicBezTo>
                    <a:pt x="209438" y="595861"/>
                    <a:pt x="177115" y="591645"/>
                    <a:pt x="152522" y="560025"/>
                  </a:cubicBezTo>
                  <a:cubicBezTo>
                    <a:pt x="131442" y="532621"/>
                    <a:pt x="133550" y="512244"/>
                    <a:pt x="158846" y="488353"/>
                  </a:cubicBezTo>
                  <a:cubicBezTo>
                    <a:pt x="165873" y="481326"/>
                    <a:pt x="181331" y="478516"/>
                    <a:pt x="175007" y="463760"/>
                  </a:cubicBezTo>
                  <a:cubicBezTo>
                    <a:pt x="169386" y="450409"/>
                    <a:pt x="158143" y="443382"/>
                    <a:pt x="142685" y="443382"/>
                  </a:cubicBezTo>
                  <a:cubicBezTo>
                    <a:pt x="102633" y="443382"/>
                    <a:pt x="62581" y="442680"/>
                    <a:pt x="22529" y="444085"/>
                  </a:cubicBezTo>
                  <a:cubicBezTo>
                    <a:pt x="7071" y="444788"/>
                    <a:pt x="-659" y="442680"/>
                    <a:pt x="44" y="423708"/>
                  </a:cubicBezTo>
                  <a:cubicBezTo>
                    <a:pt x="1449" y="382953"/>
                    <a:pt x="747" y="341496"/>
                    <a:pt x="44" y="300742"/>
                  </a:cubicBezTo>
                  <a:cubicBezTo>
                    <a:pt x="44" y="284580"/>
                    <a:pt x="6368" y="272635"/>
                    <a:pt x="18313" y="262798"/>
                  </a:cubicBezTo>
                  <a:cubicBezTo>
                    <a:pt x="33069" y="250150"/>
                    <a:pt x="46420" y="248042"/>
                    <a:pt x="59770" y="265609"/>
                  </a:cubicBezTo>
                  <a:cubicBezTo>
                    <a:pt x="71013" y="280365"/>
                    <a:pt x="82958" y="299336"/>
                    <a:pt x="106146" y="289499"/>
                  </a:cubicBezTo>
                  <a:cubicBezTo>
                    <a:pt x="130037" y="279662"/>
                    <a:pt x="146198" y="261393"/>
                    <a:pt x="148306" y="233989"/>
                  </a:cubicBezTo>
                  <a:cubicBezTo>
                    <a:pt x="149009" y="218530"/>
                    <a:pt x="149712" y="203072"/>
                    <a:pt x="143388" y="188316"/>
                  </a:cubicBezTo>
                  <a:cubicBezTo>
                    <a:pt x="125821" y="149669"/>
                    <a:pt x="90688" y="142642"/>
                    <a:pt x="64689" y="171452"/>
                  </a:cubicBezTo>
                  <a:cubicBezTo>
                    <a:pt x="56960" y="179884"/>
                    <a:pt x="52041" y="196045"/>
                    <a:pt x="35880" y="190423"/>
                  </a:cubicBezTo>
                  <a:cubicBezTo>
                    <a:pt x="17611" y="184100"/>
                    <a:pt x="2855" y="171452"/>
                    <a:pt x="2152" y="151777"/>
                  </a:cubicBezTo>
                  <a:cubicBezTo>
                    <a:pt x="747" y="105401"/>
                    <a:pt x="1449" y="59025"/>
                    <a:pt x="1449" y="11947"/>
                  </a:cubicBezTo>
                  <a:cubicBezTo>
                    <a:pt x="1449" y="-4214"/>
                    <a:pt x="12692" y="704"/>
                    <a:pt x="20421" y="704"/>
                  </a:cubicBezTo>
                  <a:cubicBezTo>
                    <a:pt x="87174" y="1407"/>
                    <a:pt x="154630" y="1407"/>
                    <a:pt x="222086" y="1407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B32A2E64-5366-4C29-915D-F66F73342736}"/>
                </a:ext>
              </a:extLst>
            </p:cNvPr>
            <p:cNvSpPr/>
            <p:nvPr/>
          </p:nvSpPr>
          <p:spPr>
            <a:xfrm>
              <a:off x="6682796" y="3092504"/>
              <a:ext cx="795978" cy="1061303"/>
            </a:xfrm>
            <a:custGeom>
              <a:avLst/>
              <a:gdLst>
                <a:gd name="connsiteX0" fmla="*/ 442778 w 442678"/>
                <a:gd name="connsiteY0" fmla="*/ 370410 h 590237"/>
                <a:gd name="connsiteX1" fmla="*/ 443481 w 442678"/>
                <a:gd name="connsiteY1" fmla="*/ 570669 h 590237"/>
                <a:gd name="connsiteX2" fmla="*/ 422401 w 442678"/>
                <a:gd name="connsiteY2" fmla="*/ 592452 h 590237"/>
                <a:gd name="connsiteX3" fmla="*/ 307164 w 442678"/>
                <a:gd name="connsiteY3" fmla="*/ 591749 h 590237"/>
                <a:gd name="connsiteX4" fmla="*/ 269220 w 442678"/>
                <a:gd name="connsiteY4" fmla="*/ 579803 h 590237"/>
                <a:gd name="connsiteX5" fmla="*/ 268517 w 442678"/>
                <a:gd name="connsiteY5" fmla="*/ 529212 h 590237"/>
                <a:gd name="connsiteX6" fmla="*/ 290300 w 442678"/>
                <a:gd name="connsiteY6" fmla="*/ 489160 h 590237"/>
                <a:gd name="connsiteX7" fmla="*/ 246032 w 442678"/>
                <a:gd name="connsiteY7" fmla="*/ 445595 h 590237"/>
                <a:gd name="connsiteX8" fmla="*/ 165929 w 442678"/>
                <a:gd name="connsiteY8" fmla="*/ 465972 h 590237"/>
                <a:gd name="connsiteX9" fmla="*/ 169442 w 442678"/>
                <a:gd name="connsiteY9" fmla="*/ 524293 h 590237"/>
                <a:gd name="connsiteX10" fmla="*/ 189819 w 442678"/>
                <a:gd name="connsiteY10" fmla="*/ 558021 h 590237"/>
                <a:gd name="connsiteX11" fmla="*/ 143443 w 442678"/>
                <a:gd name="connsiteY11" fmla="*/ 590343 h 590237"/>
                <a:gd name="connsiteX12" fmla="*/ 14856 w 442678"/>
                <a:gd name="connsiteY12" fmla="*/ 591046 h 590237"/>
                <a:gd name="connsiteX13" fmla="*/ 100 w 442678"/>
                <a:gd name="connsiteY13" fmla="*/ 574885 h 590237"/>
                <a:gd name="connsiteX14" fmla="*/ 100 w 442678"/>
                <a:gd name="connsiteY14" fmla="*/ 446297 h 590237"/>
                <a:gd name="connsiteX15" fmla="*/ 31720 w 442678"/>
                <a:gd name="connsiteY15" fmla="*/ 402732 h 590237"/>
                <a:gd name="connsiteX16" fmla="*/ 66150 w 442678"/>
                <a:gd name="connsiteY16" fmla="*/ 421704 h 590237"/>
                <a:gd name="connsiteX17" fmla="*/ 142038 w 442678"/>
                <a:gd name="connsiteY17" fmla="*/ 406246 h 590237"/>
                <a:gd name="connsiteX18" fmla="*/ 125174 w 442678"/>
                <a:gd name="connsiteY18" fmla="*/ 313494 h 590237"/>
                <a:gd name="connsiteX19" fmla="*/ 66853 w 442678"/>
                <a:gd name="connsiteY19" fmla="*/ 317710 h 590237"/>
                <a:gd name="connsiteX20" fmla="*/ 33828 w 442678"/>
                <a:gd name="connsiteY20" fmla="*/ 337384 h 590237"/>
                <a:gd name="connsiteX21" fmla="*/ 802 w 442678"/>
                <a:gd name="connsiteY21" fmla="*/ 291711 h 590237"/>
                <a:gd name="connsiteX22" fmla="*/ 100 w 442678"/>
                <a:gd name="connsiteY22" fmla="*/ 168745 h 590237"/>
                <a:gd name="connsiteX23" fmla="*/ 19774 w 442678"/>
                <a:gd name="connsiteY23" fmla="*/ 149071 h 590237"/>
                <a:gd name="connsiteX24" fmla="*/ 135011 w 442678"/>
                <a:gd name="connsiteY24" fmla="*/ 149773 h 590237"/>
                <a:gd name="connsiteX25" fmla="*/ 165929 w 442678"/>
                <a:gd name="connsiteY25" fmla="*/ 141341 h 590237"/>
                <a:gd name="connsiteX26" fmla="*/ 166631 w 442678"/>
                <a:gd name="connsiteY26" fmla="*/ 107613 h 590237"/>
                <a:gd name="connsiteX27" fmla="*/ 163820 w 442678"/>
                <a:gd name="connsiteY27" fmla="*/ 21186 h 590237"/>
                <a:gd name="connsiteX28" fmla="*/ 294516 w 442678"/>
                <a:gd name="connsiteY28" fmla="*/ 35942 h 590237"/>
                <a:gd name="connsiteX29" fmla="*/ 288192 w 442678"/>
                <a:gd name="connsiteY29" fmla="*/ 101992 h 590237"/>
                <a:gd name="connsiteX30" fmla="*/ 269923 w 442678"/>
                <a:gd name="connsiteY30" fmla="*/ 130099 h 590237"/>
                <a:gd name="connsiteX31" fmla="*/ 308569 w 442678"/>
                <a:gd name="connsiteY31" fmla="*/ 150476 h 590237"/>
                <a:gd name="connsiteX32" fmla="*/ 420995 w 442678"/>
                <a:gd name="connsiteY32" fmla="*/ 149773 h 590237"/>
                <a:gd name="connsiteX33" fmla="*/ 444183 w 442678"/>
                <a:gd name="connsiteY33" fmla="*/ 174367 h 590237"/>
                <a:gd name="connsiteX34" fmla="*/ 442778 w 442678"/>
                <a:gd name="connsiteY34" fmla="*/ 3704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590237">
                  <a:moveTo>
                    <a:pt x="442778" y="370410"/>
                  </a:moveTo>
                  <a:cubicBezTo>
                    <a:pt x="442778" y="437163"/>
                    <a:pt x="442075" y="503916"/>
                    <a:pt x="443481" y="570669"/>
                  </a:cubicBezTo>
                  <a:cubicBezTo>
                    <a:pt x="443481" y="587533"/>
                    <a:pt x="439967" y="592452"/>
                    <a:pt x="422401" y="592452"/>
                  </a:cubicBezTo>
                  <a:cubicBezTo>
                    <a:pt x="384457" y="591046"/>
                    <a:pt x="345810" y="591749"/>
                    <a:pt x="307164" y="591749"/>
                  </a:cubicBezTo>
                  <a:cubicBezTo>
                    <a:pt x="293111" y="591749"/>
                    <a:pt x="279760" y="590343"/>
                    <a:pt x="269220" y="579803"/>
                  </a:cubicBezTo>
                  <a:cubicBezTo>
                    <a:pt x="252356" y="562940"/>
                    <a:pt x="241114" y="548184"/>
                    <a:pt x="268517" y="529212"/>
                  </a:cubicBezTo>
                  <a:cubicBezTo>
                    <a:pt x="281868" y="520077"/>
                    <a:pt x="296624" y="508835"/>
                    <a:pt x="290300" y="489160"/>
                  </a:cubicBezTo>
                  <a:cubicBezTo>
                    <a:pt x="283273" y="467377"/>
                    <a:pt x="269220" y="450514"/>
                    <a:pt x="246032" y="445595"/>
                  </a:cubicBezTo>
                  <a:cubicBezTo>
                    <a:pt x="216520" y="439271"/>
                    <a:pt x="187711" y="439974"/>
                    <a:pt x="165929" y="465972"/>
                  </a:cubicBezTo>
                  <a:cubicBezTo>
                    <a:pt x="146957" y="488457"/>
                    <a:pt x="147659" y="504619"/>
                    <a:pt x="169442" y="524293"/>
                  </a:cubicBezTo>
                  <a:cubicBezTo>
                    <a:pt x="179279" y="533428"/>
                    <a:pt x="197548" y="539049"/>
                    <a:pt x="189819" y="558021"/>
                  </a:cubicBezTo>
                  <a:cubicBezTo>
                    <a:pt x="181387" y="577696"/>
                    <a:pt x="165929" y="590343"/>
                    <a:pt x="143443" y="590343"/>
                  </a:cubicBezTo>
                  <a:cubicBezTo>
                    <a:pt x="100581" y="590343"/>
                    <a:pt x="57718" y="590343"/>
                    <a:pt x="14856" y="591046"/>
                  </a:cubicBezTo>
                  <a:cubicBezTo>
                    <a:pt x="2208" y="591046"/>
                    <a:pt x="-603" y="586128"/>
                    <a:pt x="100" y="574885"/>
                  </a:cubicBezTo>
                  <a:cubicBezTo>
                    <a:pt x="802" y="532022"/>
                    <a:pt x="100" y="489160"/>
                    <a:pt x="100" y="446297"/>
                  </a:cubicBezTo>
                  <a:cubicBezTo>
                    <a:pt x="100" y="424515"/>
                    <a:pt x="13450" y="410462"/>
                    <a:pt x="31720" y="402732"/>
                  </a:cubicBezTo>
                  <a:cubicBezTo>
                    <a:pt x="49989" y="394300"/>
                    <a:pt x="57016" y="411164"/>
                    <a:pt x="66150" y="421704"/>
                  </a:cubicBezTo>
                  <a:cubicBezTo>
                    <a:pt x="90743" y="449108"/>
                    <a:pt x="122363" y="442784"/>
                    <a:pt x="142038" y="406246"/>
                  </a:cubicBezTo>
                  <a:cubicBezTo>
                    <a:pt x="156794" y="378139"/>
                    <a:pt x="148362" y="332466"/>
                    <a:pt x="125174" y="313494"/>
                  </a:cubicBezTo>
                  <a:cubicBezTo>
                    <a:pt x="101986" y="294522"/>
                    <a:pt x="87230" y="295927"/>
                    <a:pt x="66853" y="317710"/>
                  </a:cubicBezTo>
                  <a:cubicBezTo>
                    <a:pt x="57718" y="326844"/>
                    <a:pt x="54205" y="346519"/>
                    <a:pt x="33828" y="337384"/>
                  </a:cubicBezTo>
                  <a:cubicBezTo>
                    <a:pt x="13450" y="328953"/>
                    <a:pt x="802" y="314899"/>
                    <a:pt x="802" y="291711"/>
                  </a:cubicBezTo>
                  <a:cubicBezTo>
                    <a:pt x="100" y="250957"/>
                    <a:pt x="1505" y="209500"/>
                    <a:pt x="100" y="168745"/>
                  </a:cubicBezTo>
                  <a:cubicBezTo>
                    <a:pt x="-603" y="153287"/>
                    <a:pt x="3613" y="148368"/>
                    <a:pt x="19774" y="149071"/>
                  </a:cubicBezTo>
                  <a:cubicBezTo>
                    <a:pt x="58421" y="150476"/>
                    <a:pt x="96365" y="149071"/>
                    <a:pt x="135011" y="149773"/>
                  </a:cubicBezTo>
                  <a:cubicBezTo>
                    <a:pt x="146254" y="149773"/>
                    <a:pt x="156794" y="149071"/>
                    <a:pt x="165929" y="141341"/>
                  </a:cubicBezTo>
                  <a:cubicBezTo>
                    <a:pt x="179279" y="130099"/>
                    <a:pt x="184198" y="121667"/>
                    <a:pt x="166631" y="107613"/>
                  </a:cubicBezTo>
                  <a:cubicBezTo>
                    <a:pt x="130795" y="79507"/>
                    <a:pt x="130795" y="52103"/>
                    <a:pt x="163820" y="21186"/>
                  </a:cubicBezTo>
                  <a:cubicBezTo>
                    <a:pt x="199656" y="-12542"/>
                    <a:pt x="266409" y="-4813"/>
                    <a:pt x="294516" y="35942"/>
                  </a:cubicBezTo>
                  <a:cubicBezTo>
                    <a:pt x="312083" y="61238"/>
                    <a:pt x="309272" y="79507"/>
                    <a:pt x="288192" y="101992"/>
                  </a:cubicBezTo>
                  <a:cubicBezTo>
                    <a:pt x="280463" y="109721"/>
                    <a:pt x="260788" y="112532"/>
                    <a:pt x="269923" y="130099"/>
                  </a:cubicBezTo>
                  <a:cubicBezTo>
                    <a:pt x="277652" y="144855"/>
                    <a:pt x="291705" y="150476"/>
                    <a:pt x="308569" y="150476"/>
                  </a:cubicBezTo>
                  <a:cubicBezTo>
                    <a:pt x="345810" y="149773"/>
                    <a:pt x="383754" y="151881"/>
                    <a:pt x="420995" y="149773"/>
                  </a:cubicBezTo>
                  <a:cubicBezTo>
                    <a:pt x="441373" y="149071"/>
                    <a:pt x="444886" y="155395"/>
                    <a:pt x="444183" y="174367"/>
                  </a:cubicBezTo>
                  <a:cubicBezTo>
                    <a:pt x="442075" y="239011"/>
                    <a:pt x="442778" y="305062"/>
                    <a:pt x="442778" y="37041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7F82B953-7BFD-4A34-9233-6E5E40172DD5}"/>
                </a:ext>
              </a:extLst>
            </p:cNvPr>
            <p:cNvSpPr/>
            <p:nvPr/>
          </p:nvSpPr>
          <p:spPr>
            <a:xfrm>
              <a:off x="5090840" y="3092504"/>
              <a:ext cx="795978" cy="1326628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42" name="Elbow Connector 10">
            <a:extLst>
              <a:ext uri="{FF2B5EF4-FFF2-40B4-BE49-F238E27FC236}">
                <a16:creationId xmlns:a16="http://schemas.microsoft.com/office/drawing/2014/main" xmlns="" id="{41C673A4-5875-4C74-966B-08BE942E5FD4}"/>
              </a:ext>
            </a:extLst>
          </p:cNvPr>
          <p:cNvCxnSpPr>
            <a:cxnSpLocks/>
          </p:cNvCxnSpPr>
          <p:nvPr/>
        </p:nvCxnSpPr>
        <p:spPr>
          <a:xfrm flipV="1">
            <a:off x="7363406" y="1926706"/>
            <a:ext cx="1109389" cy="682837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124">
            <a:extLst>
              <a:ext uri="{FF2B5EF4-FFF2-40B4-BE49-F238E27FC236}">
                <a16:creationId xmlns:a16="http://schemas.microsoft.com/office/drawing/2014/main" xmlns="" id="{DABD43B8-C3BF-4339-9B7F-76AC730129B3}"/>
              </a:ext>
            </a:extLst>
          </p:cNvPr>
          <p:cNvCxnSpPr>
            <a:cxnSpLocks/>
          </p:cNvCxnSpPr>
          <p:nvPr/>
        </p:nvCxnSpPr>
        <p:spPr>
          <a:xfrm rot="10800000">
            <a:off x="7393585" y="5202933"/>
            <a:ext cx="1083135" cy="41152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132">
            <a:extLst>
              <a:ext uri="{FF2B5EF4-FFF2-40B4-BE49-F238E27FC236}">
                <a16:creationId xmlns:a16="http://schemas.microsoft.com/office/drawing/2014/main" xmlns="" id="{DBB58366-73AB-4B78-8BAE-C66907BB17E5}"/>
              </a:ext>
            </a:extLst>
          </p:cNvPr>
          <p:cNvCxnSpPr>
            <a:cxnSpLocks/>
          </p:cNvCxnSpPr>
          <p:nvPr/>
        </p:nvCxnSpPr>
        <p:spPr>
          <a:xfrm flipV="1">
            <a:off x="2845273" y="4537910"/>
            <a:ext cx="1671544" cy="414394"/>
          </a:xfrm>
          <a:prstGeom prst="bentConnector3">
            <a:avLst>
              <a:gd name="adj1" fmla="val 556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138">
            <a:extLst>
              <a:ext uri="{FF2B5EF4-FFF2-40B4-BE49-F238E27FC236}">
                <a16:creationId xmlns:a16="http://schemas.microsoft.com/office/drawing/2014/main" xmlns="" id="{42E0744A-1EAB-4E11-A699-2A70517F2224}"/>
              </a:ext>
            </a:extLst>
          </p:cNvPr>
          <p:cNvCxnSpPr>
            <a:cxnSpLocks/>
          </p:cNvCxnSpPr>
          <p:nvPr/>
        </p:nvCxnSpPr>
        <p:spPr>
          <a:xfrm>
            <a:off x="3720911" y="1985190"/>
            <a:ext cx="1107684" cy="62089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40">
            <a:extLst>
              <a:ext uri="{FF2B5EF4-FFF2-40B4-BE49-F238E27FC236}">
                <a16:creationId xmlns:a16="http://schemas.microsoft.com/office/drawing/2014/main" xmlns="" id="{76F5B051-4785-45AE-9AB6-73A0FB326068}"/>
              </a:ext>
            </a:extLst>
          </p:cNvPr>
          <p:cNvSpPr txBox="1"/>
          <p:nvPr/>
        </p:nvSpPr>
        <p:spPr>
          <a:xfrm>
            <a:off x="323529" y="5888375"/>
            <a:ext cx="4280143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600" dirty="0" smtClean="0">
                <a:cs typeface="Arial" pitchFamily="34" charset="0"/>
              </a:rPr>
              <a:t>Je </a:t>
            </a:r>
            <a:r>
              <a:rPr lang="en-US" altLang="ko-KR" sz="1600" dirty="0" err="1" smtClean="0">
                <a:cs typeface="Arial" pitchFamily="34" charset="0"/>
              </a:rPr>
              <a:t>faisais</a:t>
            </a:r>
            <a:r>
              <a:rPr lang="en-US" altLang="ko-KR" sz="1600" dirty="0" smtClean="0">
                <a:cs typeface="Arial" pitchFamily="34" charset="0"/>
              </a:rPr>
              <a:t> tout …etc. Et </a:t>
            </a:r>
            <a:r>
              <a:rPr lang="en-US" altLang="ko-KR" sz="1600" dirty="0" err="1" smtClean="0">
                <a:cs typeface="Arial" pitchFamily="34" charset="0"/>
              </a:rPr>
              <a:t>lui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paye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presque</a:t>
            </a:r>
            <a:r>
              <a:rPr lang="en-US" altLang="ko-KR" sz="1600" dirty="0" smtClean="0">
                <a:cs typeface="Arial" pitchFamily="34" charset="0"/>
              </a:rPr>
              <a:t> tout.</a:t>
            </a:r>
            <a:endParaRPr lang="ko-KR" altLang="en-US" sz="1600" dirty="0"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1063" y="5153457"/>
            <a:ext cx="2860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Voulez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 me </a:t>
            </a:r>
            <a:r>
              <a:rPr lang="en-US" altLang="ko-KR" sz="1200" b="1" dirty="0" err="1">
                <a:solidFill>
                  <a:srgbClr val="FF0000"/>
                </a:solidFill>
                <a:cs typeface="Arial" pitchFamily="34" charset="0"/>
              </a:rPr>
              <a:t>parler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fr-FR" altLang="ko-KR" sz="1200" b="1" dirty="0">
                <a:solidFill>
                  <a:srgbClr val="FF0000"/>
                </a:solidFill>
                <a:cs typeface="Arial" pitchFamily="34" charset="0"/>
              </a:rPr>
              <a:t>de comment </a:t>
            </a:r>
            <a:endParaRPr lang="fr-FR" altLang="ko-KR" sz="12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algn="ctr"/>
            <a:r>
              <a:rPr lang="fr-FR" altLang="ko-KR" sz="1200" b="1" dirty="0" smtClean="0">
                <a:solidFill>
                  <a:srgbClr val="FF0000"/>
                </a:solidFill>
                <a:cs typeface="Arial" pitchFamily="34" charset="0"/>
              </a:rPr>
              <a:t>vous </a:t>
            </a:r>
            <a:r>
              <a:rPr lang="fr-FR" altLang="ko-KR" sz="1200" b="1" dirty="0">
                <a:solidFill>
                  <a:srgbClr val="FF0000"/>
                </a:solidFill>
                <a:cs typeface="Arial" pitchFamily="34" charset="0"/>
              </a:rPr>
              <a:t>fonctionniez avant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</a:p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Qui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fais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  <a:cs typeface="Arial" pitchFamily="34" charset="0"/>
              </a:rPr>
              <a:t>quoi?</a:t>
            </a:r>
          </a:p>
        </p:txBody>
      </p:sp>
      <p:sp>
        <p:nvSpPr>
          <p:cNvPr id="27" name="TextBox 33">
            <a:extLst>
              <a:ext uri="{FF2B5EF4-FFF2-40B4-BE49-F238E27FC236}">
                <a16:creationId xmlns:a16="http://schemas.microsoft.com/office/drawing/2014/main" xmlns="" id="{A5DEFCEE-DC42-446A-9F55-C20C278AF22F}"/>
              </a:ext>
            </a:extLst>
          </p:cNvPr>
          <p:cNvSpPr txBox="1"/>
          <p:nvPr/>
        </p:nvSpPr>
        <p:spPr>
          <a:xfrm>
            <a:off x="8735213" y="5214795"/>
            <a:ext cx="2738140" cy="3877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Comment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avez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organisé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cette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division des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tâches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en-US" altLang="ko-KR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8" name="TextBox 34">
            <a:extLst>
              <a:ext uri="{FF2B5EF4-FFF2-40B4-BE49-F238E27FC236}">
                <a16:creationId xmlns:a16="http://schemas.microsoft.com/office/drawing/2014/main" xmlns="" id="{BEFFC0C1-1674-46D1-9C2C-027C837CB709}"/>
              </a:ext>
            </a:extLst>
          </p:cNvPr>
          <p:cNvSpPr txBox="1"/>
          <p:nvPr/>
        </p:nvSpPr>
        <p:spPr>
          <a:xfrm>
            <a:off x="8735212" y="5614455"/>
            <a:ext cx="3161513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dirty="0" smtClean="0">
                <a:cs typeface="Arial" pitchFamily="34" charset="0"/>
              </a:rPr>
              <a:t>Son travail </a:t>
            </a:r>
            <a:r>
              <a:rPr lang="en-US" altLang="ko-KR" sz="1600" dirty="0" err="1" smtClean="0">
                <a:cs typeface="Arial" pitchFamily="34" charset="0"/>
              </a:rPr>
              <a:t>est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très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dur</a:t>
            </a:r>
            <a:r>
              <a:rPr lang="en-US" altLang="ko-KR" sz="1600" dirty="0" smtClean="0">
                <a:cs typeface="Arial" pitchFamily="34" charset="0"/>
              </a:rPr>
              <a:t> et le mien me </a:t>
            </a:r>
            <a:r>
              <a:rPr lang="en-US" altLang="ko-KR" sz="1600" dirty="0" err="1" smtClean="0">
                <a:cs typeface="Arial" pitchFamily="34" charset="0"/>
              </a:rPr>
              <a:t>laisse</a:t>
            </a:r>
            <a:r>
              <a:rPr lang="en-US" altLang="ko-KR" sz="1600" dirty="0" smtClean="0">
                <a:cs typeface="Arial" pitchFamily="34" charset="0"/>
              </a:rPr>
              <a:t> plus de </a:t>
            </a:r>
            <a:r>
              <a:rPr lang="en-US" altLang="ko-KR" sz="1600" dirty="0" err="1" smtClean="0">
                <a:cs typeface="Arial" pitchFamily="34" charset="0"/>
              </a:rPr>
              <a:t>marges</a:t>
            </a:r>
            <a:r>
              <a:rPr lang="en-US" altLang="ko-KR" sz="1600" dirty="0" smtClean="0">
                <a:cs typeface="Arial" pitchFamily="34" charset="0"/>
              </a:rPr>
              <a:t> de </a:t>
            </a:r>
            <a:r>
              <a:rPr lang="en-US" altLang="ko-KR" sz="1600" dirty="0" err="1" smtClean="0">
                <a:cs typeface="Arial" pitchFamily="34" charset="0"/>
              </a:rPr>
              <a:t>liberté</a:t>
            </a:r>
            <a:r>
              <a:rPr lang="en-US" altLang="ko-KR" sz="1600" dirty="0" smtClean="0">
                <a:cs typeface="Arial" pitchFamily="34" charset="0"/>
              </a:rPr>
              <a:t>. Je </a:t>
            </a:r>
            <a:r>
              <a:rPr lang="en-US" altLang="ko-KR" sz="1600" dirty="0" err="1" smtClean="0">
                <a:cs typeface="Arial" pitchFamily="34" charset="0"/>
              </a:rPr>
              <a:t>suis</a:t>
            </a:r>
            <a:r>
              <a:rPr lang="en-US" altLang="ko-KR" sz="1600" dirty="0" smtClean="0">
                <a:cs typeface="Arial" pitchFamily="34" charset="0"/>
              </a:rPr>
              <a:t> plus </a:t>
            </a:r>
            <a:r>
              <a:rPr lang="en-US" altLang="ko-KR" sz="1600" dirty="0" err="1" smtClean="0">
                <a:cs typeface="Arial" pitchFamily="34" charset="0"/>
              </a:rPr>
              <a:t>disponible</a:t>
            </a:r>
            <a:r>
              <a:rPr lang="en-US" altLang="ko-KR" sz="1600" dirty="0" smtClean="0">
                <a:cs typeface="Arial" pitchFamily="34" charset="0"/>
              </a:rPr>
              <a:t>. Je </a:t>
            </a:r>
            <a:r>
              <a:rPr lang="en-US" altLang="ko-KR" sz="1600" dirty="0" err="1" smtClean="0">
                <a:cs typeface="Arial" pitchFamily="34" charset="0"/>
              </a:rPr>
              <a:t>suis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échelle</a:t>
            </a:r>
            <a:r>
              <a:rPr lang="en-US" altLang="ko-KR" sz="1600" dirty="0" smtClean="0">
                <a:cs typeface="Arial" pitchFamily="34" charset="0"/>
              </a:rPr>
              <a:t> 10 et </a:t>
            </a:r>
            <a:r>
              <a:rPr lang="en-US" altLang="ko-KR" sz="1600" dirty="0" err="1" smtClean="0">
                <a:cs typeface="Arial" pitchFamily="34" charset="0"/>
              </a:rPr>
              <a:t>lui</a:t>
            </a:r>
            <a:r>
              <a:rPr lang="en-US" altLang="ko-KR" sz="1600" dirty="0" smtClean="0">
                <a:cs typeface="Arial" pitchFamily="34" charset="0"/>
              </a:rPr>
              <a:t> un cadre sup à IAM</a:t>
            </a:r>
            <a:endParaRPr lang="en-US" altLang="ko-KR" sz="1600" dirty="0">
              <a:cs typeface="Arial" pitchFamily="34" charset="0"/>
            </a:endParaRPr>
          </a:p>
        </p:txBody>
      </p:sp>
      <p:sp>
        <p:nvSpPr>
          <p:cNvPr id="30" name="TextBox 33">
            <a:extLst>
              <a:ext uri="{FF2B5EF4-FFF2-40B4-BE49-F238E27FC236}">
                <a16:creationId xmlns:a16="http://schemas.microsoft.com/office/drawing/2014/main" xmlns="" id="{A5DEFCEE-DC42-446A-9F55-C20C278AF22F}"/>
              </a:ext>
            </a:extLst>
          </p:cNvPr>
          <p:cNvSpPr txBox="1"/>
          <p:nvPr/>
        </p:nvSpPr>
        <p:spPr>
          <a:xfrm>
            <a:off x="543231" y="1791291"/>
            <a:ext cx="2738140" cy="3877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Que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signfie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pour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retrouver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en-US" altLang="ko-KR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xmlns="" id="{BEFFC0C1-1674-46D1-9C2C-027C837CB709}"/>
              </a:ext>
            </a:extLst>
          </p:cNvPr>
          <p:cNvSpPr txBox="1"/>
          <p:nvPr/>
        </p:nvSpPr>
        <p:spPr>
          <a:xfrm>
            <a:off x="520885" y="2423640"/>
            <a:ext cx="2738140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dirty="0" err="1" smtClean="0">
                <a:cs typeface="Arial" pitchFamily="34" charset="0"/>
              </a:rPr>
              <a:t>Retrouver</a:t>
            </a:r>
            <a:r>
              <a:rPr lang="en-US" altLang="ko-KR" sz="1600" dirty="0" smtClean="0">
                <a:cs typeface="Arial" pitchFamily="34" charset="0"/>
              </a:rPr>
              <a:t> ma </a:t>
            </a:r>
            <a:r>
              <a:rPr lang="en-US" altLang="ko-KR" sz="1600" dirty="0" err="1" smtClean="0">
                <a:cs typeface="Arial" pitchFamily="34" charset="0"/>
              </a:rPr>
              <a:t>confiance</a:t>
            </a:r>
            <a:r>
              <a:rPr lang="en-US" altLang="ko-KR" sz="1600" dirty="0" smtClean="0">
                <a:cs typeface="Arial" pitchFamily="34" charset="0"/>
              </a:rPr>
              <a:t> en </a:t>
            </a:r>
            <a:r>
              <a:rPr lang="en-US" altLang="ko-KR" sz="1600" dirty="0" err="1" smtClean="0">
                <a:cs typeface="Arial" pitchFamily="34" charset="0"/>
              </a:rPr>
              <a:t>moi</a:t>
            </a:r>
            <a:r>
              <a:rPr lang="en-US" altLang="ko-KR" sz="1600" dirty="0" smtClean="0">
                <a:cs typeface="Arial" pitchFamily="34" charset="0"/>
              </a:rPr>
              <a:t>, </a:t>
            </a:r>
            <a:r>
              <a:rPr lang="en-US" altLang="ko-KR" sz="1600" dirty="0" err="1" smtClean="0">
                <a:cs typeface="Arial" pitchFamily="34" charset="0"/>
              </a:rPr>
              <a:t>retrouver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mon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sommeil</a:t>
            </a:r>
            <a:r>
              <a:rPr lang="en-US" altLang="ko-KR" sz="1600" dirty="0" smtClean="0">
                <a:cs typeface="Arial" pitchFamily="34" charset="0"/>
              </a:rPr>
              <a:t> je </a:t>
            </a:r>
            <a:r>
              <a:rPr lang="en-US" altLang="ko-KR" sz="1600" dirty="0" err="1" smtClean="0">
                <a:cs typeface="Arial" pitchFamily="34" charset="0"/>
              </a:rPr>
              <a:t>fais</a:t>
            </a:r>
            <a:r>
              <a:rPr lang="en-US" altLang="ko-KR" sz="1600" dirty="0" smtClean="0">
                <a:cs typeface="Arial" pitchFamily="34" charset="0"/>
              </a:rPr>
              <a:t> des </a:t>
            </a:r>
            <a:r>
              <a:rPr lang="en-US" altLang="ko-KR" sz="1600" dirty="0" err="1" smtClean="0">
                <a:cs typeface="Arial" pitchFamily="34" charset="0"/>
              </a:rPr>
              <a:t>nuits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blaches</a:t>
            </a:r>
            <a:r>
              <a:rPr lang="en-US" altLang="ko-KR" sz="1600" dirty="0" smtClean="0">
                <a:cs typeface="Arial" pitchFamily="34" charset="0"/>
              </a:rPr>
              <a:t>, </a:t>
            </a:r>
            <a:r>
              <a:rPr lang="en-US" altLang="ko-KR" sz="1600" dirty="0" err="1" smtClean="0">
                <a:cs typeface="Arial" pitchFamily="34" charset="0"/>
              </a:rPr>
              <a:t>retrouver</a:t>
            </a:r>
            <a:r>
              <a:rPr lang="en-US" altLang="ko-KR" sz="1600" dirty="0" smtClean="0">
                <a:cs typeface="Arial" pitchFamily="34" charset="0"/>
              </a:rPr>
              <a:t> ma joie de vivre, </a:t>
            </a:r>
            <a:r>
              <a:rPr lang="en-US" altLang="ko-KR" sz="1600" dirty="0" err="1" smtClean="0">
                <a:cs typeface="Arial" pitchFamily="34" charset="0"/>
              </a:rPr>
              <a:t>retrouver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mon</a:t>
            </a:r>
            <a:r>
              <a:rPr lang="en-US" altLang="ko-KR" sz="1600" dirty="0" smtClean="0">
                <a:cs typeface="Arial" pitchFamily="34" charset="0"/>
              </a:rPr>
              <a:t> </a:t>
            </a:r>
            <a:r>
              <a:rPr lang="en-US" altLang="ko-KR" sz="1600" dirty="0" err="1" smtClean="0">
                <a:cs typeface="Arial" pitchFamily="34" charset="0"/>
              </a:rPr>
              <a:t>poids</a:t>
            </a:r>
            <a:r>
              <a:rPr lang="en-US" altLang="ko-KR" sz="1600" dirty="0" smtClean="0">
                <a:cs typeface="Arial" pitchFamily="34" charset="0"/>
              </a:rPr>
              <a:t>.</a:t>
            </a:r>
            <a:endParaRPr lang="en-US" altLang="ko-KR" sz="1600" dirty="0">
              <a:cs typeface="Arial" pitchFamily="34" charset="0"/>
            </a:endParaRP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xmlns="" id="{A5DEFCEE-DC42-446A-9F55-C20C278AF22F}"/>
              </a:ext>
            </a:extLst>
          </p:cNvPr>
          <p:cNvSpPr txBox="1"/>
          <p:nvPr/>
        </p:nvSpPr>
        <p:spPr>
          <a:xfrm>
            <a:off x="8684437" y="1689106"/>
            <a:ext cx="2738140" cy="535531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Sur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uen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échelle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de 1 à 10 à combine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évaluez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-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votre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confiance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 en </a:t>
            </a:r>
            <a:r>
              <a:rPr lang="en-US" altLang="ko-KR" sz="1200" b="1" dirty="0" err="1" smtClean="0">
                <a:solidFill>
                  <a:srgbClr val="FF0000"/>
                </a:solidFill>
                <a:cs typeface="Arial" pitchFamily="34" charset="0"/>
              </a:rPr>
              <a:t>vous</a:t>
            </a:r>
            <a:r>
              <a:rPr lang="en-US" altLang="ko-KR" sz="1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en-US" altLang="ko-KR" sz="12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BEFFC0C1-1674-46D1-9C2C-027C837CB709}"/>
              </a:ext>
            </a:extLst>
          </p:cNvPr>
          <p:cNvSpPr txBox="1"/>
          <p:nvPr/>
        </p:nvSpPr>
        <p:spPr>
          <a:xfrm>
            <a:off x="8653130" y="2351500"/>
            <a:ext cx="2738140" cy="28931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dirty="0" err="1" smtClean="0">
                <a:cs typeface="Arial" pitchFamily="34" charset="0"/>
              </a:rPr>
              <a:t>Maintenant</a:t>
            </a:r>
            <a:r>
              <a:rPr lang="en-US" altLang="ko-KR" sz="1600" dirty="0" smtClean="0">
                <a:cs typeface="Arial" pitchFamily="34" charset="0"/>
              </a:rPr>
              <a:t>? De 0 à 2</a:t>
            </a:r>
            <a:endParaRPr lang="en-US" altLang="ko-KR" sz="16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91410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>
            <a:extLst>
              <a:ext uri="{FF2B5EF4-FFF2-40B4-BE49-F238E27FC236}">
                <a16:creationId xmlns:a16="http://schemas.microsoft.com/office/drawing/2014/main" xmlns="" id="{F6BB0C23-9C43-49C8-8043-98B2240F4C41}"/>
              </a:ext>
            </a:extLst>
          </p:cNvPr>
          <p:cNvSpPr/>
          <p:nvPr/>
        </p:nvSpPr>
        <p:spPr>
          <a:xfrm>
            <a:off x="0" y="4067175"/>
            <a:ext cx="11058525" cy="2790825"/>
          </a:xfrm>
          <a:custGeom>
            <a:avLst/>
            <a:gdLst>
              <a:gd name="connsiteX0" fmla="*/ 0 w 5667375"/>
              <a:gd name="connsiteY0" fmla="*/ 0 h 2771775"/>
              <a:gd name="connsiteX1" fmla="*/ 5667375 w 5667375"/>
              <a:gd name="connsiteY1" fmla="*/ 0 h 2771775"/>
              <a:gd name="connsiteX2" fmla="*/ 5667375 w 5667375"/>
              <a:gd name="connsiteY2" fmla="*/ 2771775 h 2771775"/>
              <a:gd name="connsiteX3" fmla="*/ 0 w 5667375"/>
              <a:gd name="connsiteY3" fmla="*/ 2771775 h 2771775"/>
              <a:gd name="connsiteX4" fmla="*/ 0 w 5667375"/>
              <a:gd name="connsiteY4" fmla="*/ 0 h 2771775"/>
              <a:gd name="connsiteX0" fmla="*/ 0 w 6819900"/>
              <a:gd name="connsiteY0" fmla="*/ 9525 h 2781300"/>
              <a:gd name="connsiteX1" fmla="*/ 6819900 w 6819900"/>
              <a:gd name="connsiteY1" fmla="*/ 0 h 2781300"/>
              <a:gd name="connsiteX2" fmla="*/ 5667375 w 6819900"/>
              <a:gd name="connsiteY2" fmla="*/ 2781300 h 2781300"/>
              <a:gd name="connsiteX3" fmla="*/ 0 w 6819900"/>
              <a:gd name="connsiteY3" fmla="*/ 2781300 h 2781300"/>
              <a:gd name="connsiteX4" fmla="*/ 0 w 6819900"/>
              <a:gd name="connsiteY4" fmla="*/ 9525 h 2781300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5667375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21104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776288"/>
              <a:gd name="connsiteY0" fmla="*/ 28575 h 2800350"/>
              <a:gd name="connsiteX1" fmla="*/ 6776288 w 6776288"/>
              <a:gd name="connsiteY1" fmla="*/ 0 h 2800350"/>
              <a:gd name="connsiteX2" fmla="*/ 6121104 w 6776288"/>
              <a:gd name="connsiteY2" fmla="*/ 2800350 h 2800350"/>
              <a:gd name="connsiteX3" fmla="*/ 0 w 6776288"/>
              <a:gd name="connsiteY3" fmla="*/ 2800350 h 2800350"/>
              <a:gd name="connsiteX4" fmla="*/ 0 w 6776288"/>
              <a:gd name="connsiteY4" fmla="*/ 28575 h 2800350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21104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32777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288" h="2790825">
                <a:moveTo>
                  <a:pt x="0" y="19050"/>
                </a:moveTo>
                <a:lnTo>
                  <a:pt x="6776288" y="0"/>
                </a:lnTo>
                <a:lnTo>
                  <a:pt x="6132777" y="2790825"/>
                </a:lnTo>
                <a:lnTo>
                  <a:pt x="0" y="2790825"/>
                </a:lnTo>
                <a:lnTo>
                  <a:pt x="0" y="1905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3">
            <a:extLst>
              <a:ext uri="{FF2B5EF4-FFF2-40B4-BE49-F238E27FC236}">
                <a16:creationId xmlns:a16="http://schemas.microsoft.com/office/drawing/2014/main" xmlns="" id="{E2B604B2-7D82-438C-932C-347EC1825B5C}"/>
              </a:ext>
            </a:extLst>
          </p:cNvPr>
          <p:cNvSpPr txBox="1">
            <a:spLocks/>
          </p:cNvSpPr>
          <p:nvPr/>
        </p:nvSpPr>
        <p:spPr>
          <a:xfrm>
            <a:off x="919573" y="4747270"/>
            <a:ext cx="5176427" cy="14401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Phase 3/Séance 3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직사각형 5">
            <a:extLst>
              <a:ext uri="{FF2B5EF4-FFF2-40B4-BE49-F238E27FC236}">
                <a16:creationId xmlns:a16="http://schemas.microsoft.com/office/drawing/2014/main" xmlns="" id="{10218D52-5D31-494A-B7E5-E82B35C64339}"/>
              </a:ext>
            </a:extLst>
          </p:cNvPr>
          <p:cNvSpPr/>
          <p:nvPr/>
        </p:nvSpPr>
        <p:spPr>
          <a:xfrm>
            <a:off x="1329816" y="1546927"/>
            <a:ext cx="42689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L’identification</a:t>
            </a:r>
            <a:endParaRPr lang="ko-KR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202" r="292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5557119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Séance 2/</a:t>
            </a:r>
            <a:r>
              <a:rPr lang="en-US" dirty="0" err="1" smtClean="0"/>
              <a:t>Synthèse</a:t>
            </a:r>
            <a:r>
              <a:rPr lang="en-US" dirty="0" smtClean="0"/>
              <a:t>: </a:t>
            </a:r>
            <a:r>
              <a:rPr lang="en-US" dirty="0" err="1" smtClean="0"/>
              <a:t>Affinement</a:t>
            </a:r>
            <a:r>
              <a:rPr lang="en-US" dirty="0" smtClean="0"/>
              <a:t> de </a:t>
            </a:r>
            <a:r>
              <a:rPr lang="en-US" dirty="0" err="1" smtClean="0"/>
              <a:t>l’objectif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E05C24D-5AE1-4F77-8BA4-5AF6BCE2B17D}"/>
              </a:ext>
            </a:extLst>
          </p:cNvPr>
          <p:cNvSpPr txBox="1"/>
          <p:nvPr/>
        </p:nvSpPr>
        <p:spPr>
          <a:xfrm>
            <a:off x="1670182" y="2508588"/>
            <a:ext cx="7957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 remettre sur pied, retrouver son </a:t>
            </a:r>
            <a:r>
              <a:rPr lang="fr-FR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équilible</a:t>
            </a:r>
            <a:r>
              <a:rPr lang="fr-FR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et la stabilité de son foyer sans mari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997280" y="5874771"/>
            <a:ext cx="9357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Voilà, j’ai observé que vous avez- du mal à vous affirmez dans votre travail, à dire non aux demandes inconvenantes? Sentez- vous que c’est le vif du problème?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904326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4729E1C1-39A1-4DAC-BD99-EBA488992C9C}"/>
              </a:ext>
            </a:extLst>
          </p:cNvPr>
          <p:cNvCxnSpPr/>
          <p:nvPr/>
        </p:nvCxnSpPr>
        <p:spPr>
          <a:xfrm flipH="1">
            <a:off x="8004723" y="4035513"/>
            <a:ext cx="1708" cy="115376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31">
            <a:extLst>
              <a:ext uri="{FF2B5EF4-FFF2-40B4-BE49-F238E27FC236}">
                <a16:creationId xmlns:a16="http://schemas.microsoft.com/office/drawing/2014/main" xmlns="" id="{243BCD46-AF68-484E-BF38-80B743BE3EAD}"/>
              </a:ext>
            </a:extLst>
          </p:cNvPr>
          <p:cNvSpPr/>
          <p:nvPr/>
        </p:nvSpPr>
        <p:spPr>
          <a:xfrm>
            <a:off x="4759867" y="4049446"/>
            <a:ext cx="228376" cy="230526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Teardrop 17">
            <a:extLst>
              <a:ext uri="{FF2B5EF4-FFF2-40B4-BE49-F238E27FC236}">
                <a16:creationId xmlns:a16="http://schemas.microsoft.com/office/drawing/2014/main" xmlns="" id="{8456052E-FCCC-4327-8BDC-880A138FD1B1}"/>
              </a:ext>
            </a:extLst>
          </p:cNvPr>
          <p:cNvSpPr/>
          <p:nvPr/>
        </p:nvSpPr>
        <p:spPr>
          <a:xfrm rot="18900000">
            <a:off x="1059632" y="1945026"/>
            <a:ext cx="199475" cy="202609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9" name="Group 11">
            <a:extLst>
              <a:ext uri="{FF2B5EF4-FFF2-40B4-BE49-F238E27FC236}">
                <a16:creationId xmlns:a16="http://schemas.microsoft.com/office/drawing/2014/main" xmlns="" id="{4B33E771-94DD-41C9-B495-8BE33F4B9342}"/>
              </a:ext>
            </a:extLst>
          </p:cNvPr>
          <p:cNvGrpSpPr/>
          <p:nvPr/>
        </p:nvGrpSpPr>
        <p:grpSpPr>
          <a:xfrm>
            <a:off x="797477" y="2345576"/>
            <a:ext cx="724247" cy="724247"/>
            <a:chOff x="695835" y="4456600"/>
            <a:chExt cx="1044000" cy="1044000"/>
          </a:xfrm>
        </p:grpSpPr>
        <p:sp>
          <p:nvSpPr>
            <p:cNvPr id="40" name="타원 41">
              <a:extLst>
                <a:ext uri="{FF2B5EF4-FFF2-40B4-BE49-F238E27FC236}">
                  <a16:creationId xmlns:a16="http://schemas.microsoft.com/office/drawing/2014/main" xmlns="" id="{A35CDDFD-895D-4CEB-83F1-D8D08AC9A97F}"/>
                </a:ext>
              </a:extLst>
            </p:cNvPr>
            <p:cNvSpPr/>
            <p:nvPr/>
          </p:nvSpPr>
          <p:spPr>
            <a:xfrm rot="10800000">
              <a:off x="695835" y="4456600"/>
              <a:ext cx="1044000" cy="1044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41" name="Oval 10">
              <a:extLst>
                <a:ext uri="{FF2B5EF4-FFF2-40B4-BE49-F238E27FC236}">
                  <a16:creationId xmlns:a16="http://schemas.microsoft.com/office/drawing/2014/main" xmlns="" id="{860765E7-B1B6-4DAE-90BD-8EDDE5AB209E}"/>
                </a:ext>
              </a:extLst>
            </p:cNvPr>
            <p:cNvSpPr/>
            <p:nvPr/>
          </p:nvSpPr>
          <p:spPr>
            <a:xfrm rot="10800000">
              <a:off x="780248" y="4541014"/>
              <a:ext cx="864001" cy="86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rgbClr val="0070C0"/>
                </a:solidFill>
              </a:endParaRPr>
            </a:p>
          </p:txBody>
        </p:sp>
      </p:grpSp>
      <p:sp>
        <p:nvSpPr>
          <p:cNvPr id="42" name="Frame 17">
            <a:extLst>
              <a:ext uri="{FF2B5EF4-FFF2-40B4-BE49-F238E27FC236}">
                <a16:creationId xmlns:a16="http://schemas.microsoft.com/office/drawing/2014/main" xmlns="" id="{005BE8E3-271A-493C-B03F-5C13414F20F3}"/>
              </a:ext>
            </a:extLst>
          </p:cNvPr>
          <p:cNvSpPr/>
          <p:nvPr/>
        </p:nvSpPr>
        <p:spPr>
          <a:xfrm>
            <a:off x="1016230" y="2561309"/>
            <a:ext cx="299035" cy="29903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8" name="Parallelogram 15">
            <a:extLst>
              <a:ext uri="{FF2B5EF4-FFF2-40B4-BE49-F238E27FC236}">
                <a16:creationId xmlns:a16="http://schemas.microsoft.com/office/drawing/2014/main" xmlns="" id="{09B82A4E-DC13-4A05-92D1-B63DFBB98BD3}"/>
              </a:ext>
            </a:extLst>
          </p:cNvPr>
          <p:cNvSpPr/>
          <p:nvPr/>
        </p:nvSpPr>
        <p:spPr>
          <a:xfrm flipH="1">
            <a:off x="1061095" y="4541451"/>
            <a:ext cx="323979" cy="323979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2" name="Rounded Rectangle 10">
            <a:extLst>
              <a:ext uri="{FF2B5EF4-FFF2-40B4-BE49-F238E27FC236}">
                <a16:creationId xmlns:a16="http://schemas.microsoft.com/office/drawing/2014/main" xmlns="" id="{CBFBF659-28F5-485F-AEF9-5E800C8E45B5}"/>
              </a:ext>
            </a:extLst>
          </p:cNvPr>
          <p:cNvSpPr/>
          <p:nvPr/>
        </p:nvSpPr>
        <p:spPr>
          <a:xfrm>
            <a:off x="8410128" y="3995169"/>
            <a:ext cx="172192" cy="216129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pic>
        <p:nvPicPr>
          <p:cNvPr id="34" name="Espace réservé pour une image 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08" b="9308"/>
          <a:stretch>
            <a:fillRect/>
          </a:stretch>
        </p:blipFill>
        <p:spPr>
          <a:xfrm>
            <a:off x="3329002" y="3062603"/>
            <a:ext cx="5253318" cy="240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980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xmlns="" id="{257035A1-303D-444D-A430-1590AEFBAD59}"/>
              </a:ext>
            </a:extLst>
          </p:cNvPr>
          <p:cNvSpPr/>
          <p:nvPr/>
        </p:nvSpPr>
        <p:spPr>
          <a:xfrm rot="18900000">
            <a:off x="5679272" y="1820121"/>
            <a:ext cx="779420" cy="3903391"/>
          </a:xfrm>
          <a:prstGeom prst="roundRect">
            <a:avLst>
              <a:gd name="adj" fmla="val 50000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xmlns="" id="{65AF1624-0402-48CA-89B9-DA9210BDCBC0}"/>
              </a:ext>
            </a:extLst>
          </p:cNvPr>
          <p:cNvSpPr/>
          <p:nvPr/>
        </p:nvSpPr>
        <p:spPr>
          <a:xfrm rot="5400000">
            <a:off x="5679272" y="1820121"/>
            <a:ext cx="779420" cy="3903391"/>
          </a:xfrm>
          <a:prstGeom prst="roundRect">
            <a:avLst>
              <a:gd name="adj" fmla="val 50000"/>
            </a:avLst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9E9621E1-7DF4-4DB6-AB8A-121F8284313E}"/>
              </a:ext>
            </a:extLst>
          </p:cNvPr>
          <p:cNvSpPr/>
          <p:nvPr/>
        </p:nvSpPr>
        <p:spPr>
          <a:xfrm rot="2700000">
            <a:off x="5679272" y="1820121"/>
            <a:ext cx="779420" cy="3903391"/>
          </a:xfrm>
          <a:prstGeom prst="roundRect">
            <a:avLst>
              <a:gd name="adj" fmla="val 50000"/>
            </a:avLst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Séance 3/ un </a:t>
            </a:r>
            <a:r>
              <a:rPr lang="en-US" dirty="0" err="1" smtClean="0"/>
              <a:t>objectif</a:t>
            </a:r>
            <a:r>
              <a:rPr lang="en-US" dirty="0" smtClean="0"/>
              <a:t> SMART</a:t>
            </a:r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7241C471-0C79-4355-A0C5-DADAE941B6DA}"/>
              </a:ext>
            </a:extLst>
          </p:cNvPr>
          <p:cNvSpPr/>
          <p:nvPr/>
        </p:nvSpPr>
        <p:spPr>
          <a:xfrm rot="18900000" flipH="1">
            <a:off x="4626962" y="4541714"/>
            <a:ext cx="683630" cy="6836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548F952B-41CE-4438-968F-6F8DA34B4BD5}"/>
              </a:ext>
            </a:extLst>
          </p:cNvPr>
          <p:cNvSpPr/>
          <p:nvPr/>
        </p:nvSpPr>
        <p:spPr>
          <a:xfrm rot="2700000" flipH="1">
            <a:off x="4625653" y="2326412"/>
            <a:ext cx="683629" cy="6836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79D68362-47BE-430D-86C1-B1F2C74585D9}"/>
              </a:ext>
            </a:extLst>
          </p:cNvPr>
          <p:cNvSpPr/>
          <p:nvPr/>
        </p:nvSpPr>
        <p:spPr>
          <a:xfrm flipH="1">
            <a:off x="4157850" y="3423835"/>
            <a:ext cx="683629" cy="6836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9F4714DB-3810-4609-BF3D-07A8B9F8695D}"/>
              </a:ext>
            </a:extLst>
          </p:cNvPr>
          <p:cNvSpPr/>
          <p:nvPr/>
        </p:nvSpPr>
        <p:spPr>
          <a:xfrm rot="2700000">
            <a:off x="6833739" y="4532189"/>
            <a:ext cx="683630" cy="6836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7A1D6A04-2FED-4DB1-BF91-860173D932E1}"/>
              </a:ext>
            </a:extLst>
          </p:cNvPr>
          <p:cNvSpPr/>
          <p:nvPr/>
        </p:nvSpPr>
        <p:spPr>
          <a:xfrm rot="18900000">
            <a:off x="6833740" y="2316887"/>
            <a:ext cx="683629" cy="68363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3D40C136-1A3B-46AE-B349-DC57BCA97596}"/>
              </a:ext>
            </a:extLst>
          </p:cNvPr>
          <p:cNvSpPr/>
          <p:nvPr/>
        </p:nvSpPr>
        <p:spPr>
          <a:xfrm>
            <a:off x="7286960" y="3423835"/>
            <a:ext cx="683629" cy="6836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0BD7213B-6C24-4462-A9E0-3E39CFCA32CD}"/>
              </a:ext>
            </a:extLst>
          </p:cNvPr>
          <p:cNvGrpSpPr/>
          <p:nvPr/>
        </p:nvGrpSpPr>
        <p:grpSpPr>
          <a:xfrm>
            <a:off x="5345392" y="3048226"/>
            <a:ext cx="1447181" cy="1447181"/>
            <a:chOff x="3957502" y="2814502"/>
            <a:chExt cx="1228997" cy="1228997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318B0ADB-C6EC-4884-89D6-691928D1FBA8}"/>
                </a:ext>
              </a:extLst>
            </p:cNvPr>
            <p:cNvSpPr/>
            <p:nvPr/>
          </p:nvSpPr>
          <p:spPr>
            <a:xfrm>
              <a:off x="3957502" y="2814502"/>
              <a:ext cx="1228997" cy="1228997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1ADC2B2E-2F31-42B2-AEA1-9AE861FB76E3}"/>
                </a:ext>
              </a:extLst>
            </p:cNvPr>
            <p:cNvSpPr/>
            <p:nvPr/>
          </p:nvSpPr>
          <p:spPr>
            <a:xfrm>
              <a:off x="4097726" y="2954727"/>
              <a:ext cx="948548" cy="948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D905679A-6039-4C37-ABF3-1EDAE6219E59}"/>
              </a:ext>
            </a:extLst>
          </p:cNvPr>
          <p:cNvGrpSpPr/>
          <p:nvPr/>
        </p:nvGrpSpPr>
        <p:grpSpPr>
          <a:xfrm>
            <a:off x="7693961" y="1592780"/>
            <a:ext cx="3168000" cy="859764"/>
            <a:chOff x="491149" y="3343901"/>
            <a:chExt cx="2996743" cy="85976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5CAB4C25-51D5-4E5A-8DB0-530CC7962574}"/>
                </a:ext>
              </a:extLst>
            </p:cNvPr>
            <p:cNvSpPr txBox="1"/>
            <p:nvPr/>
          </p:nvSpPr>
          <p:spPr>
            <a:xfrm>
              <a:off x="491149" y="3343901"/>
              <a:ext cx="2996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Réaliste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2342EC8F-04DD-4429-9663-37DA75D2E932}"/>
                </a:ext>
              </a:extLst>
            </p:cNvPr>
            <p:cNvSpPr txBox="1"/>
            <p:nvPr/>
          </p:nvSpPr>
          <p:spPr>
            <a:xfrm>
              <a:off x="491149" y="3618890"/>
              <a:ext cx="29967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En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adéquation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avec les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moyens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de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Asmae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et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ses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competence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16DF7E30-7DC6-410F-B6BE-35E80A94372B}"/>
              </a:ext>
            </a:extLst>
          </p:cNvPr>
          <p:cNvGrpSpPr/>
          <p:nvPr/>
        </p:nvGrpSpPr>
        <p:grpSpPr>
          <a:xfrm>
            <a:off x="8181293" y="3304112"/>
            <a:ext cx="3169577" cy="613543"/>
            <a:chOff x="491149" y="3343901"/>
            <a:chExt cx="2564695" cy="61354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68FC8C35-857B-4768-B008-5FC18ED5327C}"/>
                </a:ext>
              </a:extLst>
            </p:cNvPr>
            <p:cNvSpPr txBox="1"/>
            <p:nvPr/>
          </p:nvSpPr>
          <p:spPr>
            <a:xfrm>
              <a:off x="491149" y="3343901"/>
              <a:ext cx="25646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Inscrit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dans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le temps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14C5F849-FB7B-4F5E-A22A-4C82316BDA2E}"/>
                </a:ext>
              </a:extLst>
            </p:cNvPr>
            <p:cNvSpPr txBox="1"/>
            <p:nvPr/>
          </p:nvSpPr>
          <p:spPr>
            <a:xfrm>
              <a:off x="491149" y="3618890"/>
              <a:ext cx="25646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Délimiter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les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tâches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et les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délais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1F9C6ABD-4F7A-4612-BDB9-ECF24C1E3921}"/>
              </a:ext>
            </a:extLst>
          </p:cNvPr>
          <p:cNvGrpSpPr/>
          <p:nvPr/>
        </p:nvGrpSpPr>
        <p:grpSpPr>
          <a:xfrm>
            <a:off x="7693961" y="5015444"/>
            <a:ext cx="3168000" cy="613543"/>
            <a:chOff x="491149" y="3343901"/>
            <a:chExt cx="2996743" cy="61354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8FADC885-DC95-4B93-8856-B9AF213E12C9}"/>
                </a:ext>
              </a:extLst>
            </p:cNvPr>
            <p:cNvSpPr txBox="1"/>
            <p:nvPr/>
          </p:nvSpPr>
          <p:spPr>
            <a:xfrm>
              <a:off x="491149" y="3343901"/>
              <a:ext cx="2996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Ecologique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531EC4B6-7D02-430E-A8DD-63C164E8770C}"/>
                </a:ext>
              </a:extLst>
            </p:cNvPr>
            <p:cNvSpPr txBox="1"/>
            <p:nvPr/>
          </p:nvSpPr>
          <p:spPr>
            <a:xfrm>
              <a:off x="491149" y="3618890"/>
              <a:ext cx="2996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Dépend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de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Asmae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seulement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.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6C99D1E7-1D39-4A2E-BA27-56214EE35F50}"/>
              </a:ext>
            </a:extLst>
          </p:cNvPr>
          <p:cNvSpPr txBox="1"/>
          <p:nvPr/>
        </p:nvSpPr>
        <p:spPr>
          <a:xfrm>
            <a:off x="1354014" y="1592780"/>
            <a:ext cx="316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Spécifique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E0D3E92-426D-40DE-8CDE-D7FD1ADF6238}"/>
              </a:ext>
            </a:extLst>
          </p:cNvPr>
          <p:cNvGrpSpPr/>
          <p:nvPr/>
        </p:nvGrpSpPr>
        <p:grpSpPr>
          <a:xfrm>
            <a:off x="782515" y="3304112"/>
            <a:ext cx="3168000" cy="2337092"/>
            <a:chOff x="491149" y="3343901"/>
            <a:chExt cx="2564695" cy="233709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D9DB0D59-E141-41E2-B580-C258D90BC4A7}"/>
                </a:ext>
              </a:extLst>
            </p:cNvPr>
            <p:cNvSpPr txBox="1"/>
            <p:nvPr/>
          </p:nvSpPr>
          <p:spPr>
            <a:xfrm>
              <a:off x="491149" y="3343901"/>
              <a:ext cx="25646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Mesurable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0CC892EA-4098-45E7-AA43-74E26C730F1B}"/>
                </a:ext>
              </a:extLst>
            </p:cNvPr>
            <p:cNvSpPr txBox="1"/>
            <p:nvPr/>
          </p:nvSpPr>
          <p:spPr>
            <a:xfrm>
              <a:off x="491149" y="3618890"/>
              <a:ext cx="2564695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Qualitativement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: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quand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le language avec son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mari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devient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respectueux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et serein.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Quand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elle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arrivera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à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dormir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facilement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et sans souci. </a:t>
              </a:r>
            </a:p>
            <a:p>
              <a:pPr algn="ctr"/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Quantitativement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: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Quand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Elle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assurera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les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dépenses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de son foyer sans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problème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1EEFC220-CC57-4614-A5DB-35CB25EE7B2B}"/>
              </a:ext>
            </a:extLst>
          </p:cNvPr>
          <p:cNvGrpSpPr/>
          <p:nvPr/>
        </p:nvGrpSpPr>
        <p:grpSpPr>
          <a:xfrm>
            <a:off x="1676165" y="5502143"/>
            <a:ext cx="3168000" cy="1105986"/>
            <a:chOff x="491149" y="3343901"/>
            <a:chExt cx="2996743" cy="110598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E152E9F1-20B8-4231-AC27-A9B46EC742E2}"/>
                </a:ext>
              </a:extLst>
            </p:cNvPr>
            <p:cNvSpPr txBox="1"/>
            <p:nvPr/>
          </p:nvSpPr>
          <p:spPr>
            <a:xfrm>
              <a:off x="491149" y="3343901"/>
              <a:ext cx="2996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Atteignable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4BEBF934-ACB0-4ACF-979A-211F2C156A19}"/>
                </a:ext>
              </a:extLst>
            </p:cNvPr>
            <p:cNvSpPr txBox="1"/>
            <p:nvPr/>
          </p:nvSpPr>
          <p:spPr>
            <a:xfrm>
              <a:off x="491149" y="3618890"/>
              <a:ext cx="29967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Un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défi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suffisamment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motivant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pour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insuffler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une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dynamique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d’action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Parallelogram 30">
            <a:extLst>
              <a:ext uri="{FF2B5EF4-FFF2-40B4-BE49-F238E27FC236}">
                <a16:creationId xmlns:a16="http://schemas.microsoft.com/office/drawing/2014/main" xmlns="" id="{E9B84503-1555-4F8D-BDAC-48BC9882F55D}"/>
              </a:ext>
            </a:extLst>
          </p:cNvPr>
          <p:cNvSpPr/>
          <p:nvPr/>
        </p:nvSpPr>
        <p:spPr>
          <a:xfrm flipH="1">
            <a:off x="4354091" y="3589372"/>
            <a:ext cx="351685" cy="352555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Donut 8">
            <a:extLst>
              <a:ext uri="{FF2B5EF4-FFF2-40B4-BE49-F238E27FC236}">
                <a16:creationId xmlns:a16="http://schemas.microsoft.com/office/drawing/2014/main" xmlns="" id="{8C362B51-6C4C-4252-896C-B2405534E560}"/>
              </a:ext>
            </a:extLst>
          </p:cNvPr>
          <p:cNvSpPr/>
          <p:nvPr/>
        </p:nvSpPr>
        <p:spPr>
          <a:xfrm>
            <a:off x="6402363" y="5742888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8" name="Donut 24">
            <a:extLst>
              <a:ext uri="{FF2B5EF4-FFF2-40B4-BE49-F238E27FC236}">
                <a16:creationId xmlns:a16="http://schemas.microsoft.com/office/drawing/2014/main" xmlns="" id="{BF764490-1C7E-4875-9384-7F5778836887}"/>
              </a:ext>
            </a:extLst>
          </p:cNvPr>
          <p:cNvSpPr/>
          <p:nvPr/>
        </p:nvSpPr>
        <p:spPr>
          <a:xfrm>
            <a:off x="5773513" y="3304112"/>
            <a:ext cx="628849" cy="85741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9" name="Block Arc 25">
            <a:extLst>
              <a:ext uri="{FF2B5EF4-FFF2-40B4-BE49-F238E27FC236}">
                <a16:creationId xmlns:a16="http://schemas.microsoft.com/office/drawing/2014/main" xmlns="" id="{5F043630-A405-43D7-8EEF-92F150510DF4}"/>
              </a:ext>
            </a:extLst>
          </p:cNvPr>
          <p:cNvSpPr>
            <a:spLocks noChangeAspect="1"/>
          </p:cNvSpPr>
          <p:nvPr/>
        </p:nvSpPr>
        <p:spPr>
          <a:xfrm>
            <a:off x="4818086" y="4669015"/>
            <a:ext cx="283779" cy="409976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5" name="Teardrop 1">
            <a:extLst>
              <a:ext uri="{FF2B5EF4-FFF2-40B4-BE49-F238E27FC236}">
                <a16:creationId xmlns:a16="http://schemas.microsoft.com/office/drawing/2014/main" xmlns="" id="{1927BE5C-41E4-4FD8-BC5E-81B932461939}"/>
              </a:ext>
            </a:extLst>
          </p:cNvPr>
          <p:cNvSpPr/>
          <p:nvPr/>
        </p:nvSpPr>
        <p:spPr>
          <a:xfrm rot="18805991">
            <a:off x="7366074" y="3522971"/>
            <a:ext cx="502483" cy="49724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</a:endParaRPr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xmlns="" id="{C56FDFAB-E0F0-4464-A6E4-F59C6F4DCE4E}"/>
              </a:ext>
            </a:extLst>
          </p:cNvPr>
          <p:cNvSpPr/>
          <p:nvPr/>
        </p:nvSpPr>
        <p:spPr>
          <a:xfrm>
            <a:off x="7075686" y="2407220"/>
            <a:ext cx="218725" cy="540883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57" name="Rectangle 16">
            <a:extLst>
              <a:ext uri="{FF2B5EF4-FFF2-40B4-BE49-F238E27FC236}">
                <a16:creationId xmlns:a16="http://schemas.microsoft.com/office/drawing/2014/main" xmlns="" id="{715CBFEF-F702-4DBB-90CC-16E238DD19A5}"/>
              </a:ext>
            </a:extLst>
          </p:cNvPr>
          <p:cNvSpPr/>
          <p:nvPr/>
        </p:nvSpPr>
        <p:spPr>
          <a:xfrm>
            <a:off x="6893162" y="4684666"/>
            <a:ext cx="576180" cy="378673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/>
          </a:p>
        </p:txBody>
      </p:sp>
      <p:sp>
        <p:nvSpPr>
          <p:cNvPr id="58" name="Rectangle 7">
            <a:extLst>
              <a:ext uri="{FF2B5EF4-FFF2-40B4-BE49-F238E27FC236}">
                <a16:creationId xmlns:a16="http://schemas.microsoft.com/office/drawing/2014/main" xmlns="" id="{D5EBEC76-3404-4A32-A8FC-951D9522304F}"/>
              </a:ext>
            </a:extLst>
          </p:cNvPr>
          <p:cNvSpPr/>
          <p:nvPr/>
        </p:nvSpPr>
        <p:spPr>
          <a:xfrm rot="18900000">
            <a:off x="4896648" y="2429820"/>
            <a:ext cx="205479" cy="457764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/>
          </a:p>
        </p:txBody>
      </p:sp>
      <p:sp>
        <p:nvSpPr>
          <p:cNvPr id="59" name="TextBox 37">
            <a:extLst>
              <a:ext uri="{FF2B5EF4-FFF2-40B4-BE49-F238E27FC236}">
                <a16:creationId xmlns:a16="http://schemas.microsoft.com/office/drawing/2014/main" xmlns="" id="{F7E4DF38-0994-45A7-8760-8B92E1FCD052}"/>
              </a:ext>
            </a:extLst>
          </p:cNvPr>
          <p:cNvSpPr txBox="1"/>
          <p:nvPr/>
        </p:nvSpPr>
        <p:spPr>
          <a:xfrm>
            <a:off x="1299686" y="1920644"/>
            <a:ext cx="316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Tx/>
              <a:buChar char="-"/>
            </a:pPr>
            <a:r>
              <a:rPr lang="fr-FR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Qui, quoi, où, comment, quand, comment, pourquoi?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180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>
            <a:extLst>
              <a:ext uri="{FF2B5EF4-FFF2-40B4-BE49-F238E27FC236}">
                <a16:creationId xmlns:a16="http://schemas.microsoft.com/office/drawing/2014/main" xmlns="" id="{F6BB0C23-9C43-49C8-8043-98B2240F4C41}"/>
              </a:ext>
            </a:extLst>
          </p:cNvPr>
          <p:cNvSpPr/>
          <p:nvPr/>
        </p:nvSpPr>
        <p:spPr>
          <a:xfrm>
            <a:off x="0" y="4067175"/>
            <a:ext cx="11058525" cy="2790825"/>
          </a:xfrm>
          <a:custGeom>
            <a:avLst/>
            <a:gdLst>
              <a:gd name="connsiteX0" fmla="*/ 0 w 5667375"/>
              <a:gd name="connsiteY0" fmla="*/ 0 h 2771775"/>
              <a:gd name="connsiteX1" fmla="*/ 5667375 w 5667375"/>
              <a:gd name="connsiteY1" fmla="*/ 0 h 2771775"/>
              <a:gd name="connsiteX2" fmla="*/ 5667375 w 5667375"/>
              <a:gd name="connsiteY2" fmla="*/ 2771775 h 2771775"/>
              <a:gd name="connsiteX3" fmla="*/ 0 w 5667375"/>
              <a:gd name="connsiteY3" fmla="*/ 2771775 h 2771775"/>
              <a:gd name="connsiteX4" fmla="*/ 0 w 5667375"/>
              <a:gd name="connsiteY4" fmla="*/ 0 h 2771775"/>
              <a:gd name="connsiteX0" fmla="*/ 0 w 6819900"/>
              <a:gd name="connsiteY0" fmla="*/ 9525 h 2781300"/>
              <a:gd name="connsiteX1" fmla="*/ 6819900 w 6819900"/>
              <a:gd name="connsiteY1" fmla="*/ 0 h 2781300"/>
              <a:gd name="connsiteX2" fmla="*/ 5667375 w 6819900"/>
              <a:gd name="connsiteY2" fmla="*/ 2781300 h 2781300"/>
              <a:gd name="connsiteX3" fmla="*/ 0 w 6819900"/>
              <a:gd name="connsiteY3" fmla="*/ 2781300 h 2781300"/>
              <a:gd name="connsiteX4" fmla="*/ 0 w 6819900"/>
              <a:gd name="connsiteY4" fmla="*/ 9525 h 2781300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5667375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21104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776288"/>
              <a:gd name="connsiteY0" fmla="*/ 28575 h 2800350"/>
              <a:gd name="connsiteX1" fmla="*/ 6776288 w 6776288"/>
              <a:gd name="connsiteY1" fmla="*/ 0 h 2800350"/>
              <a:gd name="connsiteX2" fmla="*/ 6121104 w 6776288"/>
              <a:gd name="connsiteY2" fmla="*/ 2800350 h 2800350"/>
              <a:gd name="connsiteX3" fmla="*/ 0 w 6776288"/>
              <a:gd name="connsiteY3" fmla="*/ 2800350 h 2800350"/>
              <a:gd name="connsiteX4" fmla="*/ 0 w 6776288"/>
              <a:gd name="connsiteY4" fmla="*/ 28575 h 2800350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21104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32777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288" h="2790825">
                <a:moveTo>
                  <a:pt x="0" y="19050"/>
                </a:moveTo>
                <a:lnTo>
                  <a:pt x="6776288" y="0"/>
                </a:lnTo>
                <a:lnTo>
                  <a:pt x="6132777" y="2790825"/>
                </a:lnTo>
                <a:lnTo>
                  <a:pt x="0" y="2790825"/>
                </a:lnTo>
                <a:lnTo>
                  <a:pt x="0" y="1905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3">
            <a:extLst>
              <a:ext uri="{FF2B5EF4-FFF2-40B4-BE49-F238E27FC236}">
                <a16:creationId xmlns:a16="http://schemas.microsoft.com/office/drawing/2014/main" xmlns="" id="{E2B604B2-7D82-438C-932C-347EC1825B5C}"/>
              </a:ext>
            </a:extLst>
          </p:cNvPr>
          <p:cNvSpPr txBox="1">
            <a:spLocks/>
          </p:cNvSpPr>
          <p:nvPr/>
        </p:nvSpPr>
        <p:spPr>
          <a:xfrm>
            <a:off x="919573" y="4747270"/>
            <a:ext cx="5176427" cy="14401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Phase 4/Séance 4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직사각형 5">
            <a:extLst>
              <a:ext uri="{FF2B5EF4-FFF2-40B4-BE49-F238E27FC236}">
                <a16:creationId xmlns:a16="http://schemas.microsoft.com/office/drawing/2014/main" xmlns="" id="{10218D52-5D31-494A-B7E5-E82B35C64339}"/>
              </a:ext>
            </a:extLst>
          </p:cNvPr>
          <p:cNvSpPr/>
          <p:nvPr/>
        </p:nvSpPr>
        <p:spPr>
          <a:xfrm>
            <a:off x="1329816" y="1546927"/>
            <a:ext cx="42689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clarification</a:t>
            </a:r>
            <a:endParaRPr lang="ko-KR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15" r="4115"/>
          <a:stretch>
            <a:fillRect/>
          </a:stretch>
        </p:blipFill>
        <p:spPr/>
      </p:pic>
      <p:sp>
        <p:nvSpPr>
          <p:cNvPr id="10" name="Rounded Rectangle 51">
            <a:extLst>
              <a:ext uri="{FF2B5EF4-FFF2-40B4-BE49-F238E27FC236}">
                <a16:creationId xmlns:a16="http://schemas.microsoft.com/office/drawing/2014/main" xmlns="" id="{A0F85B75-1FBE-4236-A8C6-4319AF4EFA3E}"/>
              </a:ext>
            </a:extLst>
          </p:cNvPr>
          <p:cNvSpPr/>
          <p:nvPr/>
        </p:nvSpPr>
        <p:spPr>
          <a:xfrm rot="16200000" flipH="1">
            <a:off x="5514975" y="1700609"/>
            <a:ext cx="490649" cy="462075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29548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>
            <a:extLst>
              <a:ext uri="{FF2B5EF4-FFF2-40B4-BE49-F238E27FC236}">
                <a16:creationId xmlns:a16="http://schemas.microsoft.com/office/drawing/2014/main" xmlns="" id="{17D42A19-75EC-46BB-B753-C365A858EE16}"/>
              </a:ext>
            </a:extLst>
          </p:cNvPr>
          <p:cNvSpPr/>
          <p:nvPr/>
        </p:nvSpPr>
        <p:spPr>
          <a:xfrm>
            <a:off x="0" y="5936414"/>
            <a:ext cx="8832304" cy="182327"/>
          </a:xfrm>
          <a:custGeom>
            <a:avLst/>
            <a:gdLst/>
            <a:ahLst/>
            <a:cxnLst/>
            <a:rect l="l" t="t" r="r" b="b"/>
            <a:pathLst>
              <a:path w="7308304" h="182327">
                <a:moveTo>
                  <a:pt x="0" y="0"/>
                </a:moveTo>
                <a:lnTo>
                  <a:pt x="7308304" y="0"/>
                </a:lnTo>
                <a:lnTo>
                  <a:pt x="7308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xmlns="" id="{4D652E56-8B0C-49A5-8EEA-D4ABB85713A9}"/>
              </a:ext>
            </a:extLst>
          </p:cNvPr>
          <p:cNvSpPr/>
          <p:nvPr/>
        </p:nvSpPr>
        <p:spPr>
          <a:xfrm flipH="1">
            <a:off x="8779875" y="5486835"/>
            <a:ext cx="268949" cy="269614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5" name="Rectangle 9">
            <a:extLst>
              <a:ext uri="{FF2B5EF4-FFF2-40B4-BE49-F238E27FC236}">
                <a16:creationId xmlns:a16="http://schemas.microsoft.com/office/drawing/2014/main" xmlns="" id="{DFCF3976-E8E6-4D4E-988C-49A9F8BA8449}"/>
              </a:ext>
            </a:extLst>
          </p:cNvPr>
          <p:cNvSpPr/>
          <p:nvPr/>
        </p:nvSpPr>
        <p:spPr>
          <a:xfrm>
            <a:off x="6217308" y="4664237"/>
            <a:ext cx="251954" cy="23585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20503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Séance 4/</a:t>
            </a:r>
            <a:r>
              <a:rPr lang="en-US" sz="3200" dirty="0" err="1" smtClean="0"/>
              <a:t>Travailler</a:t>
            </a:r>
            <a:r>
              <a:rPr lang="en-US" sz="3200" dirty="0" smtClean="0"/>
              <a:t> le </a:t>
            </a:r>
            <a:r>
              <a:rPr lang="en-US" sz="3200" dirty="0" err="1" smtClean="0"/>
              <a:t>changement</a:t>
            </a:r>
            <a:r>
              <a:rPr lang="en-US" sz="3200" dirty="0" smtClean="0"/>
              <a:t> (la </a:t>
            </a:r>
            <a:r>
              <a:rPr lang="en-US" sz="3200" dirty="0" err="1" smtClean="0"/>
              <a:t>mise</a:t>
            </a:r>
            <a:r>
              <a:rPr lang="en-US" sz="3200" dirty="0" smtClean="0"/>
              <a:t> à la source)</a:t>
            </a:r>
            <a:endParaRPr lang="en-US" sz="3200" dirty="0"/>
          </a:p>
        </p:txBody>
      </p:sp>
      <p:sp>
        <p:nvSpPr>
          <p:cNvPr id="70" name="TextBox 21">
            <a:extLst>
              <a:ext uri="{FF2B5EF4-FFF2-40B4-BE49-F238E27FC236}">
                <a16:creationId xmlns:a16="http://schemas.microsoft.com/office/drawing/2014/main" xmlns="" id="{060F0A3B-0980-4C45-8B16-7941A07ACBCE}"/>
              </a:ext>
            </a:extLst>
          </p:cNvPr>
          <p:cNvSpPr txBox="1"/>
          <p:nvPr/>
        </p:nvSpPr>
        <p:spPr>
          <a:xfrm>
            <a:off x="8331957" y="1490220"/>
            <a:ext cx="3744353" cy="446276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altLang="ko-KR" sz="1600" b="1" dirty="0" smtClean="0">
                <a:solidFill>
                  <a:schemeClr val="accent6"/>
                </a:solidFill>
              </a:rPr>
              <a:t>Sa </a:t>
            </a:r>
            <a:r>
              <a:rPr lang="en-US" altLang="ko-KR" sz="1600" b="1" dirty="0" err="1" smtClean="0">
                <a:solidFill>
                  <a:schemeClr val="accent6"/>
                </a:solidFill>
              </a:rPr>
              <a:t>mère</a:t>
            </a:r>
            <a:r>
              <a:rPr lang="en-US" altLang="ko-KR" sz="1600" b="1" dirty="0" smtClean="0">
                <a:solidFill>
                  <a:schemeClr val="accent6"/>
                </a:solidFill>
              </a:rPr>
              <a:t> a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déjà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été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divorcée et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elle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veut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me faire vivre la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même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situation, Elle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est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jalouse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altLang="ko-KR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altLang="ko-KR" sz="1600" b="1" dirty="0" smtClean="0"/>
              <a:t>La </a:t>
            </a:r>
            <a:r>
              <a:rPr lang="en-US" altLang="ko-KR" sz="1600" b="1" dirty="0" err="1"/>
              <a:t>crise</a:t>
            </a:r>
            <a:r>
              <a:rPr lang="en-US" altLang="ko-KR" sz="1600" b="1" dirty="0"/>
              <a:t> de la </a:t>
            </a:r>
            <a:r>
              <a:rPr lang="en-US" altLang="ko-KR" sz="1600" b="1" dirty="0" err="1" smtClean="0"/>
              <a:t>quarantaine</a:t>
            </a:r>
            <a:endParaRPr lang="en-US" altLang="ko-KR" sz="1600" b="1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a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trouvé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quelqu’un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d’autre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il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m’a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jeté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altLang="ko-KR" sz="1600" b="1" dirty="0" err="1" smtClean="0"/>
              <a:t>Moi</a:t>
            </a:r>
            <a:r>
              <a:rPr lang="en-US" altLang="ko-KR" sz="1600" b="1" dirty="0" smtClean="0"/>
              <a:t> </a:t>
            </a:r>
            <a:r>
              <a:rPr lang="en-US" altLang="ko-KR" sz="1600" b="1" dirty="0" err="1" smtClean="0"/>
              <a:t>aussi</a:t>
            </a:r>
            <a:r>
              <a:rPr lang="en-US" altLang="ko-KR" sz="1600" b="1" dirty="0" smtClean="0"/>
              <a:t>, je </a:t>
            </a:r>
            <a:r>
              <a:rPr lang="en-US" altLang="ko-KR" sz="1600" b="1" dirty="0" err="1" smtClean="0"/>
              <a:t>lui</a:t>
            </a:r>
            <a:r>
              <a:rPr lang="en-US" altLang="ko-KR" sz="1600" b="1" dirty="0" smtClean="0"/>
              <a:t> </a:t>
            </a:r>
            <a:r>
              <a:rPr lang="en-US" altLang="ko-KR" sz="1600" b="1" dirty="0" err="1" smtClean="0"/>
              <a:t>ai</a:t>
            </a:r>
            <a:r>
              <a:rPr lang="en-US" altLang="ko-KR" sz="1600" b="1" dirty="0" smtClean="0"/>
              <a:t> tout </a:t>
            </a:r>
            <a:r>
              <a:rPr lang="en-US" altLang="ko-KR" sz="1600" b="1" dirty="0" err="1" smtClean="0"/>
              <a:t>donné</a:t>
            </a:r>
            <a:r>
              <a:rPr lang="en-US" altLang="ko-KR" sz="1600" b="1" dirty="0" smtClean="0"/>
              <a:t>. Je le </a:t>
            </a:r>
            <a:r>
              <a:rPr lang="en-US" altLang="ko-KR" sz="1600" b="1" dirty="0" err="1" smtClean="0"/>
              <a:t>considérai</a:t>
            </a:r>
            <a:r>
              <a:rPr lang="en-US" altLang="ko-KR" sz="1600" b="1" dirty="0" smtClean="0"/>
              <a:t> </a:t>
            </a:r>
            <a:r>
              <a:rPr lang="en-US" altLang="ko-KR" sz="1600" b="1" dirty="0" err="1" smtClean="0"/>
              <a:t>comme</a:t>
            </a:r>
            <a:r>
              <a:rPr lang="en-US" altLang="ko-KR" sz="1600" b="1" dirty="0" smtClean="0"/>
              <a:t> “</a:t>
            </a:r>
            <a:r>
              <a:rPr lang="en-US" altLang="ko-KR" sz="1600" b="1" dirty="0" err="1" smtClean="0"/>
              <a:t>l’eau</a:t>
            </a:r>
            <a:r>
              <a:rPr lang="en-US" altLang="ko-KR" sz="1600" b="1" dirty="0" smtClean="0"/>
              <a:t> rare”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altLang="ko-KR" sz="16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Je </a:t>
            </a:r>
            <a:r>
              <a:rPr lang="en-US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faisais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tout et </a:t>
            </a:r>
            <a:r>
              <a:rPr lang="en-US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ne </a:t>
            </a:r>
            <a:r>
              <a:rPr lang="en-US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faisait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rien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just"/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C’est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moi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qui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amenait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les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enfants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l’école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et qui les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ramenait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aussi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J’avais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pitié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pour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lui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Le travail à IAM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était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trop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difficile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Lui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ne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versait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que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l’argent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altLang="ko-KR" sz="1600" b="1" dirty="0" smtClean="0"/>
              <a:t> </a:t>
            </a:r>
            <a:endParaRPr lang="en-US" altLang="ko-KR" sz="1600" b="1" dirty="0"/>
          </a:p>
          <a:p>
            <a:pPr marL="171450" indent="-171450" algn="just">
              <a:buFont typeface="Wingdings" pitchFamily="2" charset="2"/>
              <a:buChar char="ü"/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just"/>
            <a:endParaRPr lang="en-US" altLang="ko-KR" sz="16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4" name="Group 61"/>
          <p:cNvGrpSpPr/>
          <p:nvPr/>
        </p:nvGrpSpPr>
        <p:grpSpPr>
          <a:xfrm>
            <a:off x="1937906" y="2024163"/>
            <a:ext cx="1203088" cy="1373937"/>
            <a:chOff x="1937906" y="2024163"/>
            <a:chExt cx="1203088" cy="1373937"/>
          </a:xfrm>
        </p:grpSpPr>
        <p:sp>
          <p:nvSpPr>
            <p:cNvPr id="35" name="Isosceles Triangle 30"/>
            <p:cNvSpPr/>
            <p:nvPr/>
          </p:nvSpPr>
          <p:spPr>
            <a:xfrm rot="18794210">
              <a:off x="2787697" y="1863364"/>
              <a:ext cx="192498" cy="514096"/>
            </a:xfrm>
            <a:custGeom>
              <a:avLst/>
              <a:gdLst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24307 w 696456"/>
                <a:gd name="connsiteY5" fmla="*/ 772149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06386 w 696456"/>
                <a:gd name="connsiteY5" fmla="*/ 827860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0834 w 696456"/>
                <a:gd name="connsiteY2" fmla="*/ 928544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40376 w 696456"/>
                <a:gd name="connsiteY5" fmla="*/ 700968 h 1522641"/>
                <a:gd name="connsiteX6" fmla="*/ 209433 w 696456"/>
                <a:gd name="connsiteY6" fmla="*/ 0 h 1522641"/>
                <a:gd name="connsiteX0" fmla="*/ 319878 w 806901"/>
                <a:gd name="connsiteY0" fmla="*/ 0 h 1522641"/>
                <a:gd name="connsiteX1" fmla="*/ 806901 w 806901"/>
                <a:gd name="connsiteY1" fmla="*/ 891485 h 1522641"/>
                <a:gd name="connsiteX2" fmla="*/ 475857 w 806901"/>
                <a:gd name="connsiteY2" fmla="*/ 815137 h 1522641"/>
                <a:gd name="connsiteX3" fmla="*/ 585799 w 806901"/>
                <a:gd name="connsiteY3" fmla="*/ 1522641 h 1522641"/>
                <a:gd name="connsiteX4" fmla="*/ 0 w 806901"/>
                <a:gd name="connsiteY4" fmla="*/ 503672 h 1522641"/>
                <a:gd name="connsiteX5" fmla="*/ 450821 w 806901"/>
                <a:gd name="connsiteY5" fmla="*/ 700968 h 1522641"/>
                <a:gd name="connsiteX6" fmla="*/ 319878 w 80690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75857 w 865961"/>
                <a:gd name="connsiteY2" fmla="*/ 815137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45997 w 865961"/>
                <a:gd name="connsiteY2" fmla="*/ 861940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5961" h="1522641">
                  <a:moveTo>
                    <a:pt x="319878" y="0"/>
                  </a:moveTo>
                  <a:lnTo>
                    <a:pt x="865960" y="1012964"/>
                  </a:lnTo>
                  <a:lnTo>
                    <a:pt x="445997" y="861940"/>
                  </a:lnTo>
                  <a:cubicBezTo>
                    <a:pt x="444170" y="1059972"/>
                    <a:pt x="587626" y="1324609"/>
                    <a:pt x="585799" y="1522641"/>
                  </a:cubicBezTo>
                  <a:lnTo>
                    <a:pt x="0" y="503672"/>
                  </a:lnTo>
                  <a:lnTo>
                    <a:pt x="450821" y="700968"/>
                  </a:lnTo>
                  <a:cubicBezTo>
                    <a:pt x="450821" y="491764"/>
                    <a:pt x="319878" y="209204"/>
                    <a:pt x="31987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6" name="Isosceles Triangle 30"/>
            <p:cNvSpPr/>
            <p:nvPr/>
          </p:nvSpPr>
          <p:spPr>
            <a:xfrm rot="18794210">
              <a:off x="2171381" y="2861639"/>
              <a:ext cx="192498" cy="514096"/>
            </a:xfrm>
            <a:custGeom>
              <a:avLst/>
              <a:gdLst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24307 w 696456"/>
                <a:gd name="connsiteY5" fmla="*/ 772149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06386 w 696456"/>
                <a:gd name="connsiteY5" fmla="*/ 827860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0834 w 696456"/>
                <a:gd name="connsiteY2" fmla="*/ 928544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40376 w 696456"/>
                <a:gd name="connsiteY5" fmla="*/ 700968 h 1522641"/>
                <a:gd name="connsiteX6" fmla="*/ 209433 w 696456"/>
                <a:gd name="connsiteY6" fmla="*/ 0 h 1522641"/>
                <a:gd name="connsiteX0" fmla="*/ 319878 w 806901"/>
                <a:gd name="connsiteY0" fmla="*/ 0 h 1522641"/>
                <a:gd name="connsiteX1" fmla="*/ 806901 w 806901"/>
                <a:gd name="connsiteY1" fmla="*/ 891485 h 1522641"/>
                <a:gd name="connsiteX2" fmla="*/ 475857 w 806901"/>
                <a:gd name="connsiteY2" fmla="*/ 815137 h 1522641"/>
                <a:gd name="connsiteX3" fmla="*/ 585799 w 806901"/>
                <a:gd name="connsiteY3" fmla="*/ 1522641 h 1522641"/>
                <a:gd name="connsiteX4" fmla="*/ 0 w 806901"/>
                <a:gd name="connsiteY4" fmla="*/ 503672 h 1522641"/>
                <a:gd name="connsiteX5" fmla="*/ 450821 w 806901"/>
                <a:gd name="connsiteY5" fmla="*/ 700968 h 1522641"/>
                <a:gd name="connsiteX6" fmla="*/ 319878 w 80690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75857 w 865961"/>
                <a:gd name="connsiteY2" fmla="*/ 815137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45997 w 865961"/>
                <a:gd name="connsiteY2" fmla="*/ 861940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5961" h="1522641">
                  <a:moveTo>
                    <a:pt x="319878" y="0"/>
                  </a:moveTo>
                  <a:lnTo>
                    <a:pt x="865960" y="1012964"/>
                  </a:lnTo>
                  <a:lnTo>
                    <a:pt x="445997" y="861940"/>
                  </a:lnTo>
                  <a:cubicBezTo>
                    <a:pt x="444170" y="1059972"/>
                    <a:pt x="587626" y="1324609"/>
                    <a:pt x="585799" y="1522641"/>
                  </a:cubicBezTo>
                  <a:lnTo>
                    <a:pt x="0" y="503672"/>
                  </a:lnTo>
                  <a:lnTo>
                    <a:pt x="450821" y="700968"/>
                  </a:lnTo>
                  <a:cubicBezTo>
                    <a:pt x="450821" y="491764"/>
                    <a:pt x="319878" y="209204"/>
                    <a:pt x="31987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Isosceles Triangle 30"/>
            <p:cNvSpPr/>
            <p:nvPr/>
          </p:nvSpPr>
          <p:spPr>
            <a:xfrm rot="18794210">
              <a:off x="2098705" y="3044803"/>
              <a:ext cx="192498" cy="514096"/>
            </a:xfrm>
            <a:custGeom>
              <a:avLst/>
              <a:gdLst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24307 w 696456"/>
                <a:gd name="connsiteY5" fmla="*/ 772149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06386 w 696456"/>
                <a:gd name="connsiteY5" fmla="*/ 827860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0834 w 696456"/>
                <a:gd name="connsiteY2" fmla="*/ 928544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40376 w 696456"/>
                <a:gd name="connsiteY5" fmla="*/ 700968 h 1522641"/>
                <a:gd name="connsiteX6" fmla="*/ 209433 w 696456"/>
                <a:gd name="connsiteY6" fmla="*/ 0 h 1522641"/>
                <a:gd name="connsiteX0" fmla="*/ 319878 w 806901"/>
                <a:gd name="connsiteY0" fmla="*/ 0 h 1522641"/>
                <a:gd name="connsiteX1" fmla="*/ 806901 w 806901"/>
                <a:gd name="connsiteY1" fmla="*/ 891485 h 1522641"/>
                <a:gd name="connsiteX2" fmla="*/ 475857 w 806901"/>
                <a:gd name="connsiteY2" fmla="*/ 815137 h 1522641"/>
                <a:gd name="connsiteX3" fmla="*/ 585799 w 806901"/>
                <a:gd name="connsiteY3" fmla="*/ 1522641 h 1522641"/>
                <a:gd name="connsiteX4" fmla="*/ 0 w 806901"/>
                <a:gd name="connsiteY4" fmla="*/ 503672 h 1522641"/>
                <a:gd name="connsiteX5" fmla="*/ 450821 w 806901"/>
                <a:gd name="connsiteY5" fmla="*/ 700968 h 1522641"/>
                <a:gd name="connsiteX6" fmla="*/ 319878 w 80690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75857 w 865961"/>
                <a:gd name="connsiteY2" fmla="*/ 815137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45997 w 865961"/>
                <a:gd name="connsiteY2" fmla="*/ 861940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5961" h="1522641">
                  <a:moveTo>
                    <a:pt x="319878" y="0"/>
                  </a:moveTo>
                  <a:lnTo>
                    <a:pt x="865960" y="1012964"/>
                  </a:lnTo>
                  <a:lnTo>
                    <a:pt x="445997" y="861940"/>
                  </a:lnTo>
                  <a:cubicBezTo>
                    <a:pt x="444170" y="1059972"/>
                    <a:pt x="587626" y="1324609"/>
                    <a:pt x="585799" y="1522641"/>
                  </a:cubicBezTo>
                  <a:lnTo>
                    <a:pt x="0" y="503672"/>
                  </a:lnTo>
                  <a:lnTo>
                    <a:pt x="450821" y="700968"/>
                  </a:lnTo>
                  <a:cubicBezTo>
                    <a:pt x="450821" y="491764"/>
                    <a:pt x="319878" y="209204"/>
                    <a:pt x="31987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Isosceles Triangle 30"/>
            <p:cNvSpPr/>
            <p:nvPr/>
          </p:nvSpPr>
          <p:spPr>
            <a:xfrm rot="18794210">
              <a:off x="2722704" y="2061299"/>
              <a:ext cx="192498" cy="514096"/>
            </a:xfrm>
            <a:custGeom>
              <a:avLst/>
              <a:gdLst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24307 w 696456"/>
                <a:gd name="connsiteY5" fmla="*/ 772149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06386 w 696456"/>
                <a:gd name="connsiteY5" fmla="*/ 827860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3587 w 696456"/>
                <a:gd name="connsiteY2" fmla="*/ 891485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70838 w 696456"/>
                <a:gd name="connsiteY5" fmla="*/ 747265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75651 w 696456"/>
                <a:gd name="connsiteY2" fmla="*/ 796718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480834 w 696456"/>
                <a:gd name="connsiteY2" fmla="*/ 928544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246479 w 696456"/>
                <a:gd name="connsiteY5" fmla="*/ 634091 h 1522641"/>
                <a:gd name="connsiteX6" fmla="*/ 209433 w 696456"/>
                <a:gd name="connsiteY6" fmla="*/ 0 h 1522641"/>
                <a:gd name="connsiteX0" fmla="*/ 209433 w 696456"/>
                <a:gd name="connsiteY0" fmla="*/ 0 h 1522641"/>
                <a:gd name="connsiteX1" fmla="*/ 696456 w 696456"/>
                <a:gd name="connsiteY1" fmla="*/ 891485 h 1522641"/>
                <a:gd name="connsiteX2" fmla="*/ 365412 w 696456"/>
                <a:gd name="connsiteY2" fmla="*/ 815137 h 1522641"/>
                <a:gd name="connsiteX3" fmla="*/ 475354 w 696456"/>
                <a:gd name="connsiteY3" fmla="*/ 1522641 h 1522641"/>
                <a:gd name="connsiteX4" fmla="*/ 0 w 696456"/>
                <a:gd name="connsiteY4" fmla="*/ 624880 h 1522641"/>
                <a:gd name="connsiteX5" fmla="*/ 340376 w 696456"/>
                <a:gd name="connsiteY5" fmla="*/ 700968 h 1522641"/>
                <a:gd name="connsiteX6" fmla="*/ 209433 w 696456"/>
                <a:gd name="connsiteY6" fmla="*/ 0 h 1522641"/>
                <a:gd name="connsiteX0" fmla="*/ 319878 w 806901"/>
                <a:gd name="connsiteY0" fmla="*/ 0 h 1522641"/>
                <a:gd name="connsiteX1" fmla="*/ 806901 w 806901"/>
                <a:gd name="connsiteY1" fmla="*/ 891485 h 1522641"/>
                <a:gd name="connsiteX2" fmla="*/ 475857 w 806901"/>
                <a:gd name="connsiteY2" fmla="*/ 815137 h 1522641"/>
                <a:gd name="connsiteX3" fmla="*/ 585799 w 806901"/>
                <a:gd name="connsiteY3" fmla="*/ 1522641 h 1522641"/>
                <a:gd name="connsiteX4" fmla="*/ 0 w 806901"/>
                <a:gd name="connsiteY4" fmla="*/ 503672 h 1522641"/>
                <a:gd name="connsiteX5" fmla="*/ 450821 w 806901"/>
                <a:gd name="connsiteY5" fmla="*/ 700968 h 1522641"/>
                <a:gd name="connsiteX6" fmla="*/ 319878 w 80690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75857 w 865961"/>
                <a:gd name="connsiteY2" fmla="*/ 815137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  <a:gd name="connsiteX0" fmla="*/ 319878 w 865961"/>
                <a:gd name="connsiteY0" fmla="*/ 0 h 1522641"/>
                <a:gd name="connsiteX1" fmla="*/ 865960 w 865961"/>
                <a:gd name="connsiteY1" fmla="*/ 1012964 h 1522641"/>
                <a:gd name="connsiteX2" fmla="*/ 445997 w 865961"/>
                <a:gd name="connsiteY2" fmla="*/ 861940 h 1522641"/>
                <a:gd name="connsiteX3" fmla="*/ 585799 w 865961"/>
                <a:gd name="connsiteY3" fmla="*/ 1522641 h 1522641"/>
                <a:gd name="connsiteX4" fmla="*/ 0 w 865961"/>
                <a:gd name="connsiteY4" fmla="*/ 503672 h 1522641"/>
                <a:gd name="connsiteX5" fmla="*/ 450821 w 865961"/>
                <a:gd name="connsiteY5" fmla="*/ 700968 h 1522641"/>
                <a:gd name="connsiteX6" fmla="*/ 319878 w 865961"/>
                <a:gd name="connsiteY6" fmla="*/ 0 h 152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5961" h="1522641">
                  <a:moveTo>
                    <a:pt x="319878" y="0"/>
                  </a:moveTo>
                  <a:lnTo>
                    <a:pt x="865960" y="1012964"/>
                  </a:lnTo>
                  <a:lnTo>
                    <a:pt x="445997" y="861940"/>
                  </a:lnTo>
                  <a:cubicBezTo>
                    <a:pt x="444170" y="1059972"/>
                    <a:pt x="587626" y="1324609"/>
                    <a:pt x="585799" y="1522641"/>
                  </a:cubicBezTo>
                  <a:lnTo>
                    <a:pt x="0" y="503672"/>
                  </a:lnTo>
                  <a:lnTo>
                    <a:pt x="450821" y="700968"/>
                  </a:lnTo>
                  <a:cubicBezTo>
                    <a:pt x="450821" y="491764"/>
                    <a:pt x="319878" y="209204"/>
                    <a:pt x="31987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30" name="Espace réservé pour une image 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82" r="16282"/>
          <a:stretch>
            <a:fillRect/>
          </a:stretch>
        </p:blipFill>
        <p:spPr>
          <a:xfrm>
            <a:off x="1466102" y="846034"/>
            <a:ext cx="5529990" cy="5456343"/>
          </a:xfrm>
          <a:custGeom>
            <a:avLst/>
            <a:gdLst>
              <a:gd name="connsiteX0" fmla="*/ 5203477 w 5529990"/>
              <a:gd name="connsiteY0" fmla="*/ 4996820 h 5456343"/>
              <a:gd name="connsiteX1" fmla="*/ 5205385 w 5529990"/>
              <a:gd name="connsiteY1" fmla="*/ 4997961 h 5456343"/>
              <a:gd name="connsiteX2" fmla="*/ 5204062 w 5529990"/>
              <a:gd name="connsiteY2" fmla="*/ 4999290 h 5456343"/>
              <a:gd name="connsiteX3" fmla="*/ 3285288 w 5529990"/>
              <a:gd name="connsiteY3" fmla="*/ 850958 h 5456343"/>
              <a:gd name="connsiteX4" fmla="*/ 3285287 w 5529990"/>
              <a:gd name="connsiteY4" fmla="*/ 957889 h 5456343"/>
              <a:gd name="connsiteX5" fmla="*/ 3309883 w 5529990"/>
              <a:gd name="connsiteY5" fmla="*/ 964960 h 5456343"/>
              <a:gd name="connsiteX6" fmla="*/ 3342876 w 5529990"/>
              <a:gd name="connsiteY6" fmla="*/ 959101 h 5456343"/>
              <a:gd name="connsiteX7" fmla="*/ 3347625 w 5529990"/>
              <a:gd name="connsiteY7" fmla="*/ 953011 h 5456343"/>
              <a:gd name="connsiteX8" fmla="*/ 3340340 w 5529990"/>
              <a:gd name="connsiteY8" fmla="*/ 917595 h 5456343"/>
              <a:gd name="connsiteX9" fmla="*/ 3323433 w 5529990"/>
              <a:gd name="connsiteY9" fmla="*/ 872062 h 5456343"/>
              <a:gd name="connsiteX10" fmla="*/ 3302259 w 5529990"/>
              <a:gd name="connsiteY10" fmla="*/ 854999 h 5456343"/>
              <a:gd name="connsiteX11" fmla="*/ 97597 w 5529990"/>
              <a:gd name="connsiteY11" fmla="*/ 97597 h 5456343"/>
              <a:gd name="connsiteX12" fmla="*/ 97597 w 5529990"/>
              <a:gd name="connsiteY12" fmla="*/ 3380541 h 5456343"/>
              <a:gd name="connsiteX13" fmla="*/ 925476 w 5529990"/>
              <a:gd name="connsiteY13" fmla="*/ 3380541 h 5456343"/>
              <a:gd name="connsiteX14" fmla="*/ 946229 w 5529990"/>
              <a:gd name="connsiteY14" fmla="*/ 3355733 h 5456343"/>
              <a:gd name="connsiteX15" fmla="*/ 978940 w 5529990"/>
              <a:gd name="connsiteY15" fmla="*/ 3351467 h 5456343"/>
              <a:gd name="connsiteX16" fmla="*/ 1007525 w 5529990"/>
              <a:gd name="connsiteY16" fmla="*/ 3349520 h 5456343"/>
              <a:gd name="connsiteX17" fmla="*/ 1031564 w 5529990"/>
              <a:gd name="connsiteY17" fmla="*/ 3353683 h 5456343"/>
              <a:gd name="connsiteX18" fmla="*/ 1032954 w 5529990"/>
              <a:gd name="connsiteY18" fmla="*/ 3351929 h 5456343"/>
              <a:gd name="connsiteX19" fmla="*/ 1046660 w 5529990"/>
              <a:gd name="connsiteY19" fmla="*/ 3307002 h 5456343"/>
              <a:gd name="connsiteX20" fmla="*/ 1050343 w 5529990"/>
              <a:gd name="connsiteY20" fmla="*/ 3285495 h 5456343"/>
              <a:gd name="connsiteX21" fmla="*/ 1053485 w 5529990"/>
              <a:gd name="connsiteY21" fmla="*/ 3281034 h 5456343"/>
              <a:gd name="connsiteX22" fmla="*/ 213108 w 5529990"/>
              <a:gd name="connsiteY22" fmla="*/ 3281033 h 5456343"/>
              <a:gd name="connsiteX23" fmla="*/ 213107 w 5529990"/>
              <a:gd name="connsiteY23" fmla="*/ 208854 h 5456343"/>
              <a:gd name="connsiteX24" fmla="*/ 3285287 w 5529990"/>
              <a:gd name="connsiteY24" fmla="*/ 208854 h 5456343"/>
              <a:gd name="connsiteX25" fmla="*/ 3285287 w 5529990"/>
              <a:gd name="connsiteY25" fmla="*/ 805089 h 5456343"/>
              <a:gd name="connsiteX26" fmla="*/ 3285421 w 5529990"/>
              <a:gd name="connsiteY26" fmla="*/ 805084 h 5456343"/>
              <a:gd name="connsiteX27" fmla="*/ 3308726 w 5529990"/>
              <a:gd name="connsiteY27" fmla="*/ 825294 h 5456343"/>
              <a:gd name="connsiteX28" fmla="*/ 3343101 w 5529990"/>
              <a:gd name="connsiteY28" fmla="*/ 834936 h 5456343"/>
              <a:gd name="connsiteX29" fmla="*/ 3357542 w 5529990"/>
              <a:gd name="connsiteY29" fmla="*/ 829717 h 5456343"/>
              <a:gd name="connsiteX30" fmla="*/ 3389087 w 5529990"/>
              <a:gd name="connsiteY30" fmla="*/ 840123 h 5456343"/>
              <a:gd name="connsiteX31" fmla="*/ 3389087 w 5529990"/>
              <a:gd name="connsiteY31" fmla="*/ 97597 h 5456343"/>
              <a:gd name="connsiteX32" fmla="*/ 0 w 5529990"/>
              <a:gd name="connsiteY32" fmla="*/ 0 h 5456343"/>
              <a:gd name="connsiteX33" fmla="*/ 3486684 w 5529990"/>
              <a:gd name="connsiteY33" fmla="*/ 0 h 5456343"/>
              <a:gd name="connsiteX34" fmla="*/ 3486684 w 5529990"/>
              <a:gd name="connsiteY34" fmla="*/ 833838 h 5456343"/>
              <a:gd name="connsiteX35" fmla="*/ 3500172 w 5529990"/>
              <a:gd name="connsiteY35" fmla="*/ 834269 h 5456343"/>
              <a:gd name="connsiteX36" fmla="*/ 3516226 w 5529990"/>
              <a:gd name="connsiteY36" fmla="*/ 839003 h 5456343"/>
              <a:gd name="connsiteX37" fmla="*/ 3647545 w 5529990"/>
              <a:gd name="connsiteY37" fmla="*/ 866570 h 5456343"/>
              <a:gd name="connsiteX38" fmla="*/ 3662947 w 5529990"/>
              <a:gd name="connsiteY38" fmla="*/ 857912 h 5456343"/>
              <a:gd name="connsiteX39" fmla="*/ 3656762 w 5529990"/>
              <a:gd name="connsiteY39" fmla="*/ 846906 h 5456343"/>
              <a:gd name="connsiteX40" fmla="*/ 3515960 w 5529990"/>
              <a:gd name="connsiteY40" fmla="*/ 787015 h 5456343"/>
              <a:gd name="connsiteX41" fmla="*/ 3489147 w 5529990"/>
              <a:gd name="connsiteY41" fmla="*/ 770223 h 5456343"/>
              <a:gd name="connsiteX42" fmla="*/ 3498229 w 5529990"/>
              <a:gd name="connsiteY42" fmla="*/ 724565 h 5456343"/>
              <a:gd name="connsiteX43" fmla="*/ 3516829 w 5529990"/>
              <a:gd name="connsiteY43" fmla="*/ 717732 h 5456343"/>
              <a:gd name="connsiteX44" fmla="*/ 3531095 w 5529990"/>
              <a:gd name="connsiteY44" fmla="*/ 726369 h 5456343"/>
              <a:gd name="connsiteX45" fmla="*/ 3557357 w 5529990"/>
              <a:gd name="connsiteY45" fmla="*/ 731881 h 5456343"/>
              <a:gd name="connsiteX46" fmla="*/ 3581695 w 5529990"/>
              <a:gd name="connsiteY46" fmla="*/ 744271 h 5456343"/>
              <a:gd name="connsiteX47" fmla="*/ 3651817 w 5529990"/>
              <a:gd name="connsiteY47" fmla="*/ 791752 h 5456343"/>
              <a:gd name="connsiteX48" fmla="*/ 3701043 w 5529990"/>
              <a:gd name="connsiteY48" fmla="*/ 827808 h 5456343"/>
              <a:gd name="connsiteX49" fmla="*/ 3778589 w 5529990"/>
              <a:gd name="connsiteY49" fmla="*/ 888498 h 5456343"/>
              <a:gd name="connsiteX50" fmla="*/ 3870983 w 5529990"/>
              <a:gd name="connsiteY50" fmla="*/ 975599 h 5456343"/>
              <a:gd name="connsiteX51" fmla="*/ 3913472 w 5529990"/>
              <a:gd name="connsiteY51" fmla="*/ 989372 h 5456343"/>
              <a:gd name="connsiteX52" fmla="*/ 3940973 w 5529990"/>
              <a:gd name="connsiteY52" fmla="*/ 997085 h 5456343"/>
              <a:gd name="connsiteX53" fmla="*/ 3982772 w 5529990"/>
              <a:gd name="connsiteY53" fmla="*/ 1019936 h 5456343"/>
              <a:gd name="connsiteX54" fmla="*/ 3937964 w 5529990"/>
              <a:gd name="connsiteY54" fmla="*/ 888706 h 5456343"/>
              <a:gd name="connsiteX55" fmla="*/ 3899601 w 5529990"/>
              <a:gd name="connsiteY55" fmla="*/ 866821 h 5456343"/>
              <a:gd name="connsiteX56" fmla="*/ 3853267 w 5529990"/>
              <a:gd name="connsiteY56" fmla="*/ 820451 h 5456343"/>
              <a:gd name="connsiteX57" fmla="*/ 3829759 w 5529990"/>
              <a:gd name="connsiteY57" fmla="*/ 778630 h 5456343"/>
              <a:gd name="connsiteX58" fmla="*/ 3899474 w 5529990"/>
              <a:gd name="connsiteY58" fmla="*/ 794477 h 5456343"/>
              <a:gd name="connsiteX59" fmla="*/ 3949113 w 5529990"/>
              <a:gd name="connsiteY59" fmla="*/ 815817 h 5456343"/>
              <a:gd name="connsiteX60" fmla="*/ 3979087 w 5529990"/>
              <a:gd name="connsiteY60" fmla="*/ 827934 h 5456343"/>
              <a:gd name="connsiteX61" fmla="*/ 4029548 w 5529990"/>
              <a:gd name="connsiteY61" fmla="*/ 866192 h 5456343"/>
              <a:gd name="connsiteX62" fmla="*/ 4074646 w 5529990"/>
              <a:gd name="connsiteY62" fmla="*/ 910362 h 5456343"/>
              <a:gd name="connsiteX63" fmla="*/ 4111496 w 5529990"/>
              <a:gd name="connsiteY63" fmla="*/ 924407 h 5456343"/>
              <a:gd name="connsiteX64" fmla="*/ 4161957 w 5529990"/>
              <a:gd name="connsiteY64" fmla="*/ 962664 h 5456343"/>
              <a:gd name="connsiteX65" fmla="*/ 4131426 w 5529990"/>
              <a:gd name="connsiteY65" fmla="*/ 985620 h 5456343"/>
              <a:gd name="connsiteX66" fmla="*/ 4134857 w 5529990"/>
              <a:gd name="connsiteY66" fmla="*/ 1032933 h 5456343"/>
              <a:gd name="connsiteX67" fmla="*/ 4138703 w 5529990"/>
              <a:gd name="connsiteY67" fmla="*/ 1065530 h 5456343"/>
              <a:gd name="connsiteX68" fmla="*/ 4128249 w 5529990"/>
              <a:gd name="connsiteY68" fmla="*/ 1082993 h 5456343"/>
              <a:gd name="connsiteX69" fmla="*/ 4147363 w 5529990"/>
              <a:gd name="connsiteY69" fmla="*/ 1080938 h 5456343"/>
              <a:gd name="connsiteX70" fmla="*/ 4170738 w 5529990"/>
              <a:gd name="connsiteY70" fmla="*/ 1096765 h 5456343"/>
              <a:gd name="connsiteX71" fmla="*/ 4166471 w 5529990"/>
              <a:gd name="connsiteY71" fmla="*/ 1125234 h 5456343"/>
              <a:gd name="connsiteX72" fmla="*/ 4151337 w 5529990"/>
              <a:gd name="connsiteY72" fmla="*/ 1185880 h 5456343"/>
              <a:gd name="connsiteX73" fmla="*/ 4159309 w 5529990"/>
              <a:gd name="connsiteY73" fmla="*/ 1210365 h 5456343"/>
              <a:gd name="connsiteX74" fmla="*/ 4205665 w 5529990"/>
              <a:gd name="connsiteY74" fmla="*/ 1117687 h 5456343"/>
              <a:gd name="connsiteX75" fmla="*/ 4209517 w 5529990"/>
              <a:gd name="connsiteY75" fmla="*/ 1103935 h 5456343"/>
              <a:gd name="connsiteX76" fmla="*/ 4224918 w 5529990"/>
              <a:gd name="connsiteY76" fmla="*/ 1095278 h 5456343"/>
              <a:gd name="connsiteX77" fmla="*/ 4232341 w 5529990"/>
              <a:gd name="connsiteY77" fmla="*/ 1108484 h 5456343"/>
              <a:gd name="connsiteX78" fmla="*/ 4211843 w 5529990"/>
              <a:gd name="connsiteY78" fmla="*/ 1175042 h 5456343"/>
              <a:gd name="connsiteX79" fmla="*/ 4227373 w 5529990"/>
              <a:gd name="connsiteY79" fmla="*/ 1238729 h 5456343"/>
              <a:gd name="connsiteX80" fmla="*/ 4277010 w 5529990"/>
              <a:gd name="connsiteY80" fmla="*/ 1260069 h 5456343"/>
              <a:gd name="connsiteX81" fmla="*/ 4319914 w 5529990"/>
              <a:gd name="connsiteY81" fmla="*/ 1259126 h 5456343"/>
              <a:gd name="connsiteX82" fmla="*/ 4394024 w 5529990"/>
              <a:gd name="connsiteY82" fmla="*/ 1318850 h 5456343"/>
              <a:gd name="connsiteX83" fmla="*/ 4439529 w 5529990"/>
              <a:gd name="connsiteY83" fmla="*/ 1394653 h 5456343"/>
              <a:gd name="connsiteX84" fmla="*/ 4465896 w 5529990"/>
              <a:gd name="connsiteY84" fmla="*/ 1405900 h 5456343"/>
              <a:gd name="connsiteX85" fmla="*/ 4496792 w 5529990"/>
              <a:gd name="connsiteY85" fmla="*/ 1389917 h 5456343"/>
              <a:gd name="connsiteX86" fmla="*/ 4517002 w 5529990"/>
              <a:gd name="connsiteY86" fmla="*/ 1350259 h 5456343"/>
              <a:gd name="connsiteX87" fmla="*/ 4543362 w 5529990"/>
              <a:gd name="connsiteY87" fmla="*/ 1292820 h 5456343"/>
              <a:gd name="connsiteX88" fmla="*/ 4573307 w 5529990"/>
              <a:gd name="connsiteY88" fmla="*/ 1288454 h 5456343"/>
              <a:gd name="connsiteX89" fmla="*/ 4586211 w 5529990"/>
              <a:gd name="connsiteY89" fmla="*/ 1309822 h 5456343"/>
              <a:gd name="connsiteX90" fmla="*/ 4565007 w 5529990"/>
              <a:gd name="connsiteY90" fmla="*/ 1374097 h 5456343"/>
              <a:gd name="connsiteX91" fmla="*/ 4525037 w 5529990"/>
              <a:gd name="connsiteY91" fmla="*/ 1424592 h 5456343"/>
              <a:gd name="connsiteX92" fmla="*/ 4537809 w 5529990"/>
              <a:gd name="connsiteY92" fmla="*/ 1428478 h 5456343"/>
              <a:gd name="connsiteX93" fmla="*/ 4570157 w 5529990"/>
              <a:gd name="connsiteY93" fmla="*/ 1431296 h 5456343"/>
              <a:gd name="connsiteX94" fmla="*/ 4584183 w 5529990"/>
              <a:gd name="connsiteY94" fmla="*/ 1440791 h 5456343"/>
              <a:gd name="connsiteX95" fmla="*/ 4615797 w 5529990"/>
              <a:gd name="connsiteY95" fmla="*/ 1533093 h 5456343"/>
              <a:gd name="connsiteX96" fmla="*/ 4630077 w 5529990"/>
              <a:gd name="connsiteY96" fmla="*/ 1568154 h 5456343"/>
              <a:gd name="connsiteX97" fmla="*/ 4642622 w 5529990"/>
              <a:gd name="connsiteY97" fmla="*/ 1584865 h 5456343"/>
              <a:gd name="connsiteX98" fmla="*/ 4650392 w 5529990"/>
              <a:gd name="connsiteY98" fmla="*/ 1585335 h 5456343"/>
              <a:gd name="connsiteX99" fmla="*/ 4706855 w 5529990"/>
              <a:gd name="connsiteY99" fmla="*/ 1574900 h 5456343"/>
              <a:gd name="connsiteX100" fmla="*/ 4733741 w 5529990"/>
              <a:gd name="connsiteY100" fmla="*/ 1584777 h 5456343"/>
              <a:gd name="connsiteX101" fmla="*/ 4735707 w 5529990"/>
              <a:gd name="connsiteY101" fmla="*/ 1602394 h 5456343"/>
              <a:gd name="connsiteX102" fmla="*/ 4744256 w 5529990"/>
              <a:gd name="connsiteY102" fmla="*/ 1600647 h 5456343"/>
              <a:gd name="connsiteX103" fmla="*/ 4780936 w 5529990"/>
              <a:gd name="connsiteY103" fmla="*/ 1605372 h 5456343"/>
              <a:gd name="connsiteX104" fmla="*/ 4803756 w 5529990"/>
              <a:gd name="connsiteY104" fmla="*/ 1656271 h 5456343"/>
              <a:gd name="connsiteX105" fmla="*/ 4782161 w 5529990"/>
              <a:gd name="connsiteY105" fmla="*/ 1700274 h 5456343"/>
              <a:gd name="connsiteX106" fmla="*/ 4785999 w 5529990"/>
              <a:gd name="connsiteY106" fmla="*/ 1779221 h 5456343"/>
              <a:gd name="connsiteX107" fmla="*/ 4800847 w 5529990"/>
              <a:gd name="connsiteY107" fmla="*/ 1805635 h 5456343"/>
              <a:gd name="connsiteX108" fmla="*/ 4804501 w 5529990"/>
              <a:gd name="connsiteY108" fmla="*/ 1810637 h 5456343"/>
              <a:gd name="connsiteX109" fmla="*/ 4845375 w 5529990"/>
              <a:gd name="connsiteY109" fmla="*/ 1808249 h 5456343"/>
              <a:gd name="connsiteX110" fmla="*/ 4843969 w 5529990"/>
              <a:gd name="connsiteY110" fmla="*/ 1825149 h 5456343"/>
              <a:gd name="connsiteX111" fmla="*/ 4843929 w 5529990"/>
              <a:gd name="connsiteY111" fmla="*/ 1825206 h 5456343"/>
              <a:gd name="connsiteX112" fmla="*/ 4852839 w 5529990"/>
              <a:gd name="connsiteY112" fmla="*/ 1826013 h 5456343"/>
              <a:gd name="connsiteX113" fmla="*/ 4872074 w 5529990"/>
              <a:gd name="connsiteY113" fmla="*/ 1829323 h 5456343"/>
              <a:gd name="connsiteX114" fmla="*/ 4925096 w 5529990"/>
              <a:gd name="connsiteY114" fmla="*/ 1859262 h 5456343"/>
              <a:gd name="connsiteX115" fmla="*/ 4929808 w 5529990"/>
              <a:gd name="connsiteY115" fmla="*/ 1883858 h 5456343"/>
              <a:gd name="connsiteX116" fmla="*/ 4939343 w 5529990"/>
              <a:gd name="connsiteY116" fmla="*/ 1886966 h 5456343"/>
              <a:gd name="connsiteX117" fmla="*/ 4991962 w 5529990"/>
              <a:gd name="connsiteY117" fmla="*/ 1878897 h 5456343"/>
              <a:gd name="connsiteX118" fmla="*/ 5003950 w 5529990"/>
              <a:gd name="connsiteY118" fmla="*/ 1880575 h 5456343"/>
              <a:gd name="connsiteX119" fmla="*/ 4972381 w 5529990"/>
              <a:gd name="connsiteY119" fmla="*/ 1914056 h 5456343"/>
              <a:gd name="connsiteX120" fmla="*/ 4975836 w 5529990"/>
              <a:gd name="connsiteY120" fmla="*/ 1924321 h 5456343"/>
              <a:gd name="connsiteX121" fmla="*/ 5015575 w 5529990"/>
              <a:gd name="connsiteY121" fmla="*/ 2048343 h 5456343"/>
              <a:gd name="connsiteX122" fmla="*/ 5014612 w 5529990"/>
              <a:gd name="connsiteY122" fmla="*/ 2066816 h 5456343"/>
              <a:gd name="connsiteX123" fmla="*/ 5068869 w 5529990"/>
              <a:gd name="connsiteY123" fmla="*/ 2055795 h 5456343"/>
              <a:gd name="connsiteX124" fmla="*/ 5135512 w 5529990"/>
              <a:gd name="connsiteY124" fmla="*/ 2040422 h 5456343"/>
              <a:gd name="connsiteX125" fmla="*/ 5180616 w 5529990"/>
              <a:gd name="connsiteY125" fmla="*/ 2038241 h 5456343"/>
              <a:gd name="connsiteX126" fmla="*/ 5204265 w 5529990"/>
              <a:gd name="connsiteY126" fmla="*/ 2059708 h 5456343"/>
              <a:gd name="connsiteX127" fmla="*/ 5192160 w 5529990"/>
              <a:gd name="connsiteY127" fmla="*/ 2089685 h 5456343"/>
              <a:gd name="connsiteX128" fmla="*/ 5148842 w 5529990"/>
              <a:gd name="connsiteY128" fmla="*/ 2105345 h 5456343"/>
              <a:gd name="connsiteX129" fmla="*/ 5101673 w 5529990"/>
              <a:gd name="connsiteY129" fmla="*/ 2134757 h 5456343"/>
              <a:gd name="connsiteX130" fmla="*/ 5078431 w 5529990"/>
              <a:gd name="connsiteY130" fmla="*/ 2144923 h 5456343"/>
              <a:gd name="connsiteX131" fmla="*/ 5052563 w 5529990"/>
              <a:gd name="connsiteY131" fmla="*/ 2144620 h 5456343"/>
              <a:gd name="connsiteX132" fmla="*/ 5037286 w 5529990"/>
              <a:gd name="connsiteY132" fmla="*/ 2142869 h 5456343"/>
              <a:gd name="connsiteX133" fmla="*/ 5039213 w 5529990"/>
              <a:gd name="connsiteY133" fmla="*/ 2146539 h 5456343"/>
              <a:gd name="connsiteX134" fmla="*/ 5030489 w 5529990"/>
              <a:gd name="connsiteY134" fmla="*/ 2163045 h 5456343"/>
              <a:gd name="connsiteX135" fmla="*/ 5028179 w 5529990"/>
              <a:gd name="connsiteY135" fmla="*/ 2165369 h 5456343"/>
              <a:gd name="connsiteX136" fmla="*/ 5046078 w 5529990"/>
              <a:gd name="connsiteY136" fmla="*/ 2171076 h 5456343"/>
              <a:gd name="connsiteX137" fmla="*/ 5093139 w 5529990"/>
              <a:gd name="connsiteY137" fmla="*/ 2191692 h 5456343"/>
              <a:gd name="connsiteX138" fmla="*/ 5123662 w 5529990"/>
              <a:gd name="connsiteY138" fmla="*/ 2215086 h 5456343"/>
              <a:gd name="connsiteX139" fmla="*/ 5128611 w 5529990"/>
              <a:gd name="connsiteY139" fmla="*/ 2223892 h 5456343"/>
              <a:gd name="connsiteX140" fmla="*/ 5228422 w 5529990"/>
              <a:gd name="connsiteY140" fmla="*/ 2370550 h 5456343"/>
              <a:gd name="connsiteX141" fmla="*/ 5228697 w 5529990"/>
              <a:gd name="connsiteY141" fmla="*/ 2376188 h 5456343"/>
              <a:gd name="connsiteX142" fmla="*/ 5262652 w 5529990"/>
              <a:gd name="connsiteY142" fmla="*/ 2446897 h 5456343"/>
              <a:gd name="connsiteX143" fmla="*/ 5299355 w 5529990"/>
              <a:gd name="connsiteY143" fmla="*/ 2527647 h 5456343"/>
              <a:gd name="connsiteX144" fmla="*/ 5348719 w 5529990"/>
              <a:gd name="connsiteY144" fmla="*/ 2543349 h 5456343"/>
              <a:gd name="connsiteX145" fmla="*/ 5393408 w 5529990"/>
              <a:gd name="connsiteY145" fmla="*/ 2555885 h 5456343"/>
              <a:gd name="connsiteX146" fmla="*/ 5407160 w 5529990"/>
              <a:gd name="connsiteY146" fmla="*/ 2559743 h 5456343"/>
              <a:gd name="connsiteX147" fmla="*/ 5472613 w 5529990"/>
              <a:gd name="connsiteY147" fmla="*/ 2557709 h 5456343"/>
              <a:gd name="connsiteX148" fmla="*/ 5485949 w 5529990"/>
              <a:gd name="connsiteY148" fmla="*/ 2576283 h 5456343"/>
              <a:gd name="connsiteX149" fmla="*/ 5476734 w 5529990"/>
              <a:gd name="connsiteY149" fmla="*/ 2595946 h 5456343"/>
              <a:gd name="connsiteX150" fmla="*/ 5490484 w 5529990"/>
              <a:gd name="connsiteY150" fmla="*/ 2599804 h 5456343"/>
              <a:gd name="connsiteX151" fmla="*/ 5519497 w 5529990"/>
              <a:gd name="connsiteY151" fmla="*/ 2615358 h 5456343"/>
              <a:gd name="connsiteX152" fmla="*/ 5529803 w 5529990"/>
              <a:gd name="connsiteY152" fmla="*/ 2664600 h 5456343"/>
              <a:gd name="connsiteX153" fmla="*/ 5499679 w 5529990"/>
              <a:gd name="connsiteY153" fmla="*/ 2719188 h 5456343"/>
              <a:gd name="connsiteX154" fmla="*/ 5457599 w 5529990"/>
              <a:gd name="connsiteY154" fmla="*/ 2737049 h 5456343"/>
              <a:gd name="connsiteX155" fmla="*/ 5390773 w 5529990"/>
              <a:gd name="connsiteY155" fmla="*/ 2710887 h 5456343"/>
              <a:gd name="connsiteX156" fmla="*/ 5381838 w 5529990"/>
              <a:gd name="connsiteY156" fmla="*/ 2689840 h 5456343"/>
              <a:gd name="connsiteX157" fmla="*/ 5381571 w 5529990"/>
              <a:gd name="connsiteY157" fmla="*/ 2637851 h 5456343"/>
              <a:gd name="connsiteX158" fmla="*/ 5289992 w 5529990"/>
              <a:gd name="connsiteY158" fmla="*/ 2614017 h 5456343"/>
              <a:gd name="connsiteX159" fmla="*/ 5259180 w 5529990"/>
              <a:gd name="connsiteY159" fmla="*/ 2677681 h 5456343"/>
              <a:gd name="connsiteX160" fmla="*/ 5222176 w 5529990"/>
              <a:gd name="connsiteY160" fmla="*/ 2776691 h 5456343"/>
              <a:gd name="connsiteX161" fmla="*/ 5205122 w 5529990"/>
              <a:gd name="connsiteY161" fmla="*/ 2797863 h 5456343"/>
              <a:gd name="connsiteX162" fmla="*/ 5159054 w 5529990"/>
              <a:gd name="connsiteY162" fmla="*/ 2803482 h 5456343"/>
              <a:gd name="connsiteX163" fmla="*/ 5134992 w 5529990"/>
              <a:gd name="connsiteY163" fmla="*/ 2796732 h 5456343"/>
              <a:gd name="connsiteX164" fmla="*/ 5042589 w 5529990"/>
              <a:gd name="connsiteY164" fmla="*/ 2755979 h 5456343"/>
              <a:gd name="connsiteX165" fmla="*/ 5027187 w 5529990"/>
              <a:gd name="connsiteY165" fmla="*/ 2764637 h 5456343"/>
              <a:gd name="connsiteX166" fmla="*/ 5017692 w 5529990"/>
              <a:gd name="connsiteY166" fmla="*/ 2825011 h 5456343"/>
              <a:gd name="connsiteX167" fmla="*/ 4929276 w 5529990"/>
              <a:gd name="connsiteY167" fmla="*/ 2796501 h 5456343"/>
              <a:gd name="connsiteX168" fmla="*/ 4898064 w 5529990"/>
              <a:gd name="connsiteY168" fmla="*/ 2782184 h 5456343"/>
              <a:gd name="connsiteX169" fmla="*/ 4888987 w 5529990"/>
              <a:gd name="connsiteY169" fmla="*/ 2781492 h 5456343"/>
              <a:gd name="connsiteX170" fmla="*/ 4828476 w 5529990"/>
              <a:gd name="connsiteY170" fmla="*/ 2838679 h 5456343"/>
              <a:gd name="connsiteX171" fmla="*/ 4792012 w 5529990"/>
              <a:gd name="connsiteY171" fmla="*/ 2995316 h 5456343"/>
              <a:gd name="connsiteX172" fmla="*/ 4799984 w 5529990"/>
              <a:gd name="connsiteY172" fmla="*/ 3019801 h 5456343"/>
              <a:gd name="connsiteX173" fmla="*/ 4837243 w 5529990"/>
              <a:gd name="connsiteY173" fmla="*/ 3065480 h 5456343"/>
              <a:gd name="connsiteX174" fmla="*/ 4841777 w 5529990"/>
              <a:gd name="connsiteY174" fmla="*/ 3089001 h 5456343"/>
              <a:gd name="connsiteX175" fmla="*/ 4860050 w 5529990"/>
              <a:gd name="connsiteY175" fmla="*/ 3209077 h 5456343"/>
              <a:gd name="connsiteX176" fmla="*/ 4861834 w 5529990"/>
              <a:gd name="connsiteY176" fmla="*/ 3222557 h 5456343"/>
              <a:gd name="connsiteX177" fmla="*/ 4816322 w 5529990"/>
              <a:gd name="connsiteY177" fmla="*/ 3193104 h 5456343"/>
              <a:gd name="connsiteX178" fmla="*/ 4699177 w 5529990"/>
              <a:gd name="connsiteY178" fmla="*/ 3108328 h 5456343"/>
              <a:gd name="connsiteX179" fmla="*/ 4644723 w 5529990"/>
              <a:gd name="connsiteY179" fmla="*/ 3104179 h 5456343"/>
              <a:gd name="connsiteX180" fmla="*/ 4540752 w 5529990"/>
              <a:gd name="connsiteY180" fmla="*/ 3197380 h 5456343"/>
              <a:gd name="connsiteX181" fmla="*/ 4544184 w 5529990"/>
              <a:gd name="connsiteY181" fmla="*/ 3244695 h 5456343"/>
              <a:gd name="connsiteX182" fmla="*/ 4596283 w 5529990"/>
              <a:gd name="connsiteY182" fmla="*/ 3363136 h 5456343"/>
              <a:gd name="connsiteX183" fmla="*/ 4610716 w 5529990"/>
              <a:gd name="connsiteY183" fmla="*/ 3404267 h 5456343"/>
              <a:gd name="connsiteX184" fmla="*/ 4739666 w 5529990"/>
              <a:gd name="connsiteY184" fmla="*/ 3638823 h 5456343"/>
              <a:gd name="connsiteX185" fmla="*/ 4782837 w 5529990"/>
              <a:gd name="connsiteY185" fmla="*/ 3689868 h 5456343"/>
              <a:gd name="connsiteX186" fmla="*/ 4815006 w 5529990"/>
              <a:gd name="connsiteY186" fmla="*/ 3747099 h 5456343"/>
              <a:gd name="connsiteX187" fmla="*/ 4829032 w 5529990"/>
              <a:gd name="connsiteY187" fmla="*/ 3756594 h 5456343"/>
              <a:gd name="connsiteX188" fmla="*/ 4837004 w 5529990"/>
              <a:gd name="connsiteY188" fmla="*/ 3781080 h 5456343"/>
              <a:gd name="connsiteX189" fmla="*/ 4809775 w 5529990"/>
              <a:gd name="connsiteY189" fmla="*/ 3779005 h 5456343"/>
              <a:gd name="connsiteX190" fmla="*/ 4786128 w 5529990"/>
              <a:gd name="connsiteY190" fmla="*/ 3757537 h 5456343"/>
              <a:gd name="connsiteX191" fmla="*/ 4725360 w 5529990"/>
              <a:gd name="connsiteY191" fmla="*/ 3670038 h 5456343"/>
              <a:gd name="connsiteX192" fmla="*/ 4594209 w 5529990"/>
              <a:gd name="connsiteY192" fmla="*/ 3436718 h 5456343"/>
              <a:gd name="connsiteX193" fmla="*/ 4558738 w 5529990"/>
              <a:gd name="connsiteY193" fmla="*/ 3404519 h 5456343"/>
              <a:gd name="connsiteX194" fmla="*/ 4480507 w 5529990"/>
              <a:gd name="connsiteY194" fmla="*/ 3306558 h 5456343"/>
              <a:gd name="connsiteX195" fmla="*/ 4381231 w 5529990"/>
              <a:gd name="connsiteY195" fmla="*/ 3263877 h 5456343"/>
              <a:gd name="connsiteX196" fmla="*/ 4271213 w 5529990"/>
              <a:gd name="connsiteY196" fmla="*/ 3325719 h 5456343"/>
              <a:gd name="connsiteX197" fmla="*/ 4243839 w 5529990"/>
              <a:gd name="connsiteY197" fmla="*/ 3390348 h 5456343"/>
              <a:gd name="connsiteX198" fmla="*/ 4245828 w 5529990"/>
              <a:gd name="connsiteY198" fmla="*/ 3431231 h 5456343"/>
              <a:gd name="connsiteX199" fmla="*/ 4249487 w 5529990"/>
              <a:gd name="connsiteY199" fmla="*/ 3458234 h 5456343"/>
              <a:gd name="connsiteX200" fmla="*/ 4268459 w 5529990"/>
              <a:gd name="connsiteY200" fmla="*/ 3485180 h 5456343"/>
              <a:gd name="connsiteX201" fmla="*/ 4301641 w 5529990"/>
              <a:gd name="connsiteY201" fmla="*/ 3549872 h 5456343"/>
              <a:gd name="connsiteX202" fmla="*/ 4327699 w 5529990"/>
              <a:gd name="connsiteY202" fmla="*/ 3562381 h 5456343"/>
              <a:gd name="connsiteX203" fmla="*/ 4443283 w 5529990"/>
              <a:gd name="connsiteY203" fmla="*/ 3566565 h 5456343"/>
              <a:gd name="connsiteX204" fmla="*/ 4362331 w 5529990"/>
              <a:gd name="connsiteY204" fmla="*/ 3599313 h 5456343"/>
              <a:gd name="connsiteX205" fmla="*/ 4297508 w 5529990"/>
              <a:gd name="connsiteY205" fmla="*/ 3698587 h 5456343"/>
              <a:gd name="connsiteX206" fmla="*/ 4338953 w 5529990"/>
              <a:gd name="connsiteY206" fmla="*/ 3730240 h 5456343"/>
              <a:gd name="connsiteX207" fmla="*/ 4372142 w 5529990"/>
              <a:gd name="connsiteY207" fmla="*/ 3730140 h 5456343"/>
              <a:gd name="connsiteX208" fmla="*/ 4336403 w 5529990"/>
              <a:gd name="connsiteY208" fmla="*/ 3760011 h 5456343"/>
              <a:gd name="connsiteX209" fmla="*/ 4322595 w 5529990"/>
              <a:gd name="connsiteY209" fmla="*/ 3786514 h 5456343"/>
              <a:gd name="connsiteX210" fmla="*/ 4384277 w 5529990"/>
              <a:gd name="connsiteY210" fmla="*/ 3871702 h 5456343"/>
              <a:gd name="connsiteX211" fmla="*/ 4434476 w 5529990"/>
              <a:gd name="connsiteY211" fmla="*/ 3911831 h 5456343"/>
              <a:gd name="connsiteX212" fmla="*/ 4475830 w 5529990"/>
              <a:gd name="connsiteY212" fmla="*/ 3992604 h 5456343"/>
              <a:gd name="connsiteX213" fmla="*/ 4523073 w 5529990"/>
              <a:gd name="connsiteY213" fmla="*/ 4036659 h 5456343"/>
              <a:gd name="connsiteX214" fmla="*/ 4538122 w 5529990"/>
              <a:gd name="connsiteY214" fmla="*/ 4034264 h 5456343"/>
              <a:gd name="connsiteX215" fmla="*/ 4501368 w 5529990"/>
              <a:gd name="connsiteY215" fmla="*/ 4081817 h 5456343"/>
              <a:gd name="connsiteX216" fmla="*/ 4473367 w 5529990"/>
              <a:gd name="connsiteY216" fmla="*/ 4137847 h 5456343"/>
              <a:gd name="connsiteX217" fmla="*/ 4497959 w 5529990"/>
              <a:gd name="connsiteY217" fmla="*/ 4166752 h 5456343"/>
              <a:gd name="connsiteX218" fmla="*/ 4539336 w 5529990"/>
              <a:gd name="connsiteY218" fmla="*/ 4194097 h 5456343"/>
              <a:gd name="connsiteX219" fmla="*/ 4517947 w 5529990"/>
              <a:gd name="connsiteY219" fmla="*/ 4231925 h 5456343"/>
              <a:gd name="connsiteX220" fmla="*/ 4508696 w 5529990"/>
              <a:gd name="connsiteY220" fmla="*/ 4246722 h 5456343"/>
              <a:gd name="connsiteX221" fmla="*/ 4532701 w 5529990"/>
              <a:gd name="connsiteY221" fmla="*/ 4265727 h 5456343"/>
              <a:gd name="connsiteX222" fmla="*/ 4569138 w 5529990"/>
              <a:gd name="connsiteY222" fmla="*/ 4307801 h 5456343"/>
              <a:gd name="connsiteX223" fmla="*/ 4581251 w 5529990"/>
              <a:gd name="connsiteY223" fmla="*/ 4356204 h 5456343"/>
              <a:gd name="connsiteX224" fmla="*/ 4581479 w 5529990"/>
              <a:gd name="connsiteY224" fmla="*/ 4355344 h 5456343"/>
              <a:gd name="connsiteX225" fmla="*/ 4587279 w 5529990"/>
              <a:gd name="connsiteY225" fmla="*/ 4351160 h 5456343"/>
              <a:gd name="connsiteX226" fmla="*/ 4644474 w 5529990"/>
              <a:gd name="connsiteY226" fmla="*/ 4303653 h 5456343"/>
              <a:gd name="connsiteX227" fmla="*/ 4741598 w 5529990"/>
              <a:gd name="connsiteY227" fmla="*/ 4274501 h 5456343"/>
              <a:gd name="connsiteX228" fmla="*/ 4775052 w 5529990"/>
              <a:gd name="connsiteY228" fmla="*/ 4260465 h 5456343"/>
              <a:gd name="connsiteX229" fmla="*/ 4822535 w 5529990"/>
              <a:gd name="connsiteY229" fmla="*/ 4263704 h 5456343"/>
              <a:gd name="connsiteX230" fmla="*/ 4862464 w 5529990"/>
              <a:gd name="connsiteY230" fmla="*/ 4268023 h 5456343"/>
              <a:gd name="connsiteX231" fmla="*/ 4878651 w 5529990"/>
              <a:gd name="connsiteY231" fmla="*/ 4266943 h 5456343"/>
              <a:gd name="connsiteX232" fmla="*/ 4952034 w 5529990"/>
              <a:gd name="connsiteY232" fmla="*/ 4330645 h 5456343"/>
              <a:gd name="connsiteX233" fmla="*/ 4987646 w 5529990"/>
              <a:gd name="connsiteY233" fmla="*/ 4391109 h 5456343"/>
              <a:gd name="connsiteX234" fmla="*/ 5046999 w 5529990"/>
              <a:gd name="connsiteY234" fmla="*/ 4436456 h 5456343"/>
              <a:gd name="connsiteX235" fmla="*/ 5058870 w 5529990"/>
              <a:gd name="connsiteY235" fmla="*/ 4429978 h 5456343"/>
              <a:gd name="connsiteX236" fmla="*/ 5134411 w 5529990"/>
              <a:gd name="connsiteY236" fmla="*/ 4366276 h 5456343"/>
              <a:gd name="connsiteX237" fmla="*/ 5151678 w 5529990"/>
              <a:gd name="connsiteY237" fmla="*/ 4357638 h 5456343"/>
              <a:gd name="connsiteX238" fmla="*/ 5205636 w 5529990"/>
              <a:gd name="connsiteY238" fmla="*/ 4349000 h 5456343"/>
              <a:gd name="connsiteX239" fmla="*/ 5268226 w 5529990"/>
              <a:gd name="connsiteY239" fmla="*/ 4333885 h 5456343"/>
              <a:gd name="connsiteX240" fmla="*/ 5294126 w 5529990"/>
              <a:gd name="connsiteY240" fmla="*/ 4334964 h 5456343"/>
              <a:gd name="connsiteX241" fmla="*/ 5433338 w 5529990"/>
              <a:gd name="connsiteY241" fmla="*/ 4392189 h 5456343"/>
              <a:gd name="connsiteX242" fmla="*/ 5441971 w 5529990"/>
              <a:gd name="connsiteY242" fmla="*/ 4402986 h 5456343"/>
              <a:gd name="connsiteX243" fmla="*/ 5473266 w 5529990"/>
              <a:gd name="connsiteY243" fmla="*/ 4468847 h 5456343"/>
              <a:gd name="connsiteX244" fmla="*/ 5481899 w 5529990"/>
              <a:gd name="connsiteY244" fmla="*/ 4496919 h 5456343"/>
              <a:gd name="connsiteX245" fmla="*/ 5492691 w 5529990"/>
              <a:gd name="connsiteY245" fmla="*/ 4544426 h 5456343"/>
              <a:gd name="connsiteX246" fmla="*/ 5523987 w 5529990"/>
              <a:gd name="connsiteY246" fmla="*/ 4580056 h 5456343"/>
              <a:gd name="connsiteX247" fmla="*/ 5529787 w 5529990"/>
              <a:gd name="connsiteY247" fmla="*/ 4596252 h 5456343"/>
              <a:gd name="connsiteX248" fmla="*/ 5515353 w 5529990"/>
              <a:gd name="connsiteY248" fmla="*/ 4605969 h 5456343"/>
              <a:gd name="connsiteX249" fmla="*/ 5502403 w 5529990"/>
              <a:gd name="connsiteY249" fmla="*/ 4609208 h 5456343"/>
              <a:gd name="connsiteX250" fmla="*/ 5487295 w 5529990"/>
              <a:gd name="connsiteY250" fmla="*/ 4618925 h 5456343"/>
              <a:gd name="connsiteX251" fmla="*/ 5497008 w 5529990"/>
              <a:gd name="connsiteY251" fmla="*/ 4632961 h 5456343"/>
              <a:gd name="connsiteX252" fmla="*/ 5491612 w 5529990"/>
              <a:gd name="connsiteY252" fmla="*/ 4665352 h 5456343"/>
              <a:gd name="connsiteX253" fmla="*/ 5477583 w 5529990"/>
              <a:gd name="connsiteY253" fmla="*/ 4671830 h 5456343"/>
              <a:gd name="connsiteX254" fmla="*/ 5470029 w 5529990"/>
              <a:gd name="connsiteY254" fmla="*/ 4691265 h 5456343"/>
              <a:gd name="connsiteX255" fmla="*/ 5488374 w 5529990"/>
              <a:gd name="connsiteY255" fmla="*/ 4698823 h 5456343"/>
              <a:gd name="connsiteX256" fmla="*/ 5504696 w 5529990"/>
              <a:gd name="connsiteY256" fmla="*/ 4697004 h 5456343"/>
              <a:gd name="connsiteX257" fmla="*/ 5420769 w 5529990"/>
              <a:gd name="connsiteY257" fmla="*/ 4781392 h 5456343"/>
              <a:gd name="connsiteX258" fmla="*/ 5413913 w 5529990"/>
              <a:gd name="connsiteY258" fmla="*/ 4776562 h 5456343"/>
              <a:gd name="connsiteX259" fmla="*/ 5393409 w 5529990"/>
              <a:gd name="connsiteY259" fmla="*/ 4786279 h 5456343"/>
              <a:gd name="connsiteX260" fmla="*/ 5384776 w 5529990"/>
              <a:gd name="connsiteY260" fmla="*/ 4805713 h 5456343"/>
              <a:gd name="connsiteX261" fmla="*/ 5358876 w 5529990"/>
              <a:gd name="connsiteY261" fmla="*/ 4818670 h 5456343"/>
              <a:gd name="connsiteX262" fmla="*/ 5275781 w 5529990"/>
              <a:gd name="connsiteY262" fmla="*/ 4860778 h 5456343"/>
              <a:gd name="connsiteX263" fmla="*/ 5263910 w 5529990"/>
              <a:gd name="connsiteY263" fmla="*/ 4875894 h 5456343"/>
              <a:gd name="connsiteX264" fmla="*/ 5250960 w 5529990"/>
              <a:gd name="connsiteY264" fmla="*/ 4855379 h 5456343"/>
              <a:gd name="connsiteX265" fmla="*/ 5250960 w 5529990"/>
              <a:gd name="connsiteY265" fmla="*/ 4852140 h 5456343"/>
              <a:gd name="connsiteX266" fmla="*/ 5214269 w 5529990"/>
              <a:gd name="connsiteY266" fmla="*/ 4831626 h 5456343"/>
              <a:gd name="connsiteX267" fmla="*/ 5163548 w 5529990"/>
              <a:gd name="connsiteY267" fmla="*/ 4829467 h 5456343"/>
              <a:gd name="connsiteX268" fmla="*/ 5092324 w 5529990"/>
              <a:gd name="connsiteY268" fmla="*/ 4811112 h 5456343"/>
              <a:gd name="connsiteX269" fmla="*/ 5072899 w 5529990"/>
              <a:gd name="connsiteY269" fmla="*/ 4794916 h 5456343"/>
              <a:gd name="connsiteX270" fmla="*/ 5016783 w 5529990"/>
              <a:gd name="connsiteY270" fmla="*/ 4750649 h 5456343"/>
              <a:gd name="connsiteX271" fmla="*/ 5007071 w 5529990"/>
              <a:gd name="connsiteY271" fmla="*/ 4724736 h 5456343"/>
              <a:gd name="connsiteX272" fmla="*/ 4975775 w 5529990"/>
              <a:gd name="connsiteY272" fmla="*/ 4617845 h 5456343"/>
              <a:gd name="connsiteX273" fmla="*/ 4952034 w 5529990"/>
              <a:gd name="connsiteY273" fmla="*/ 4617845 h 5456343"/>
              <a:gd name="connsiteX274" fmla="*/ 4948796 w 5529990"/>
              <a:gd name="connsiteY274" fmla="*/ 4645918 h 5456343"/>
              <a:gd name="connsiteX275" fmla="*/ 4961746 w 5529990"/>
              <a:gd name="connsiteY275" fmla="*/ 4665352 h 5456343"/>
              <a:gd name="connsiteX276" fmla="*/ 4963904 w 5529990"/>
              <a:gd name="connsiteY276" fmla="*/ 4683708 h 5456343"/>
              <a:gd name="connsiteX277" fmla="*/ 4944480 w 5529990"/>
              <a:gd name="connsiteY277" fmla="*/ 4680468 h 5456343"/>
              <a:gd name="connsiteX278" fmla="*/ 4930451 w 5529990"/>
              <a:gd name="connsiteY278" fmla="*/ 4665352 h 5456343"/>
              <a:gd name="connsiteX279" fmla="*/ 4896997 w 5529990"/>
              <a:gd name="connsiteY279" fmla="*/ 4659954 h 5456343"/>
              <a:gd name="connsiteX280" fmla="*/ 4903472 w 5529990"/>
              <a:gd name="connsiteY280" fmla="*/ 4689106 h 5456343"/>
              <a:gd name="connsiteX281" fmla="*/ 4921817 w 5529990"/>
              <a:gd name="connsiteY281" fmla="*/ 4711780 h 5456343"/>
              <a:gd name="connsiteX282" fmla="*/ 4907788 w 5529990"/>
              <a:gd name="connsiteY282" fmla="*/ 4733374 h 5456343"/>
              <a:gd name="connsiteX283" fmla="*/ 4846276 w 5529990"/>
              <a:gd name="connsiteY283" fmla="*/ 4709620 h 5456343"/>
              <a:gd name="connsiteX284" fmla="*/ 4786923 w 5529990"/>
              <a:gd name="connsiteY284" fmla="*/ 4709620 h 5456343"/>
              <a:gd name="connsiteX285" fmla="*/ 4763181 w 5529990"/>
              <a:gd name="connsiteY285" fmla="*/ 4731214 h 5456343"/>
              <a:gd name="connsiteX286" fmla="*/ 4751311 w 5529990"/>
              <a:gd name="connsiteY286" fmla="*/ 4737692 h 5456343"/>
              <a:gd name="connsiteX287" fmla="*/ 4744836 w 5529990"/>
              <a:gd name="connsiteY287" fmla="*/ 4725816 h 5456343"/>
              <a:gd name="connsiteX288" fmla="*/ 4723252 w 5529990"/>
              <a:gd name="connsiteY288" fmla="*/ 4703142 h 5456343"/>
              <a:gd name="connsiteX289" fmla="*/ 4674690 w 5529990"/>
              <a:gd name="connsiteY289" fmla="*/ 4675069 h 5456343"/>
              <a:gd name="connsiteX290" fmla="*/ 4648790 w 5529990"/>
              <a:gd name="connsiteY290" fmla="*/ 4673990 h 5456343"/>
              <a:gd name="connsiteX291" fmla="*/ 4631524 w 5529990"/>
              <a:gd name="connsiteY291" fmla="*/ 4682628 h 5456343"/>
              <a:gd name="connsiteX292" fmla="*/ 4619653 w 5529990"/>
              <a:gd name="connsiteY292" fmla="*/ 4664272 h 5456343"/>
              <a:gd name="connsiteX293" fmla="*/ 4617495 w 5529990"/>
              <a:gd name="connsiteY293" fmla="*/ 4649157 h 5456343"/>
              <a:gd name="connsiteX294" fmla="*/ 4590179 w 5529990"/>
              <a:gd name="connsiteY294" fmla="*/ 4622282 h 5456343"/>
              <a:gd name="connsiteX295" fmla="*/ 4586817 w 5529990"/>
              <a:gd name="connsiteY295" fmla="*/ 4623974 h 5456343"/>
              <a:gd name="connsiteX296" fmla="*/ 4584630 w 5529990"/>
              <a:gd name="connsiteY296" fmla="*/ 4635875 h 5456343"/>
              <a:gd name="connsiteX297" fmla="*/ 4531541 w 5529990"/>
              <a:gd name="connsiteY297" fmla="*/ 4686274 h 5456343"/>
              <a:gd name="connsiteX298" fmla="*/ 4492463 w 5529990"/>
              <a:gd name="connsiteY298" fmla="*/ 4723091 h 5456343"/>
              <a:gd name="connsiteX299" fmla="*/ 4462206 w 5529990"/>
              <a:gd name="connsiteY299" fmla="*/ 4772694 h 5456343"/>
              <a:gd name="connsiteX300" fmla="*/ 4452007 w 5529990"/>
              <a:gd name="connsiteY300" fmla="*/ 4809481 h 5456343"/>
              <a:gd name="connsiteX301" fmla="*/ 4457827 w 5529990"/>
              <a:gd name="connsiteY301" fmla="*/ 4850751 h 5456343"/>
              <a:gd name="connsiteX302" fmla="*/ 4471025 w 5529990"/>
              <a:gd name="connsiteY302" fmla="*/ 4867775 h 5456343"/>
              <a:gd name="connsiteX303" fmla="*/ 4503311 w 5529990"/>
              <a:gd name="connsiteY303" fmla="*/ 4865104 h 5456343"/>
              <a:gd name="connsiteX304" fmla="*/ 4538327 w 5529990"/>
              <a:gd name="connsiteY304" fmla="*/ 4899014 h 5456343"/>
              <a:gd name="connsiteX305" fmla="*/ 4528782 w 5529990"/>
              <a:gd name="connsiteY305" fmla="*/ 4950009 h 5456343"/>
              <a:gd name="connsiteX306" fmla="*/ 4490855 w 5529990"/>
              <a:gd name="connsiteY306" fmla="*/ 4977760 h 5456343"/>
              <a:gd name="connsiteX307" fmla="*/ 4473436 w 5529990"/>
              <a:gd name="connsiteY307" fmla="*/ 4993981 h 5456343"/>
              <a:gd name="connsiteX308" fmla="*/ 4496877 w 5529990"/>
              <a:gd name="connsiteY308" fmla="*/ 5031953 h 5456343"/>
              <a:gd name="connsiteX309" fmla="*/ 4502473 w 5529990"/>
              <a:gd name="connsiteY309" fmla="*/ 5031433 h 5456343"/>
              <a:gd name="connsiteX310" fmla="*/ 4538301 w 5529990"/>
              <a:gd name="connsiteY310" fmla="*/ 5034738 h 5456343"/>
              <a:gd name="connsiteX311" fmla="*/ 4541751 w 5529990"/>
              <a:gd name="connsiteY311" fmla="*/ 5089834 h 5456343"/>
              <a:gd name="connsiteX312" fmla="*/ 4511743 w 5529990"/>
              <a:gd name="connsiteY312" fmla="*/ 5127799 h 5456343"/>
              <a:gd name="connsiteX313" fmla="*/ 4485820 w 5529990"/>
              <a:gd name="connsiteY313" fmla="*/ 5123905 h 5456343"/>
              <a:gd name="connsiteX314" fmla="*/ 4473208 w 5529990"/>
              <a:gd name="connsiteY314" fmla="*/ 5116782 h 5456343"/>
              <a:gd name="connsiteX315" fmla="*/ 4466980 w 5529990"/>
              <a:gd name="connsiteY315" fmla="*/ 5131962 h 5456343"/>
              <a:gd name="connsiteX316" fmla="*/ 4474335 w 5529990"/>
              <a:gd name="connsiteY316" fmla="*/ 5161144 h 5456343"/>
              <a:gd name="connsiteX317" fmla="*/ 4432436 w 5529990"/>
              <a:gd name="connsiteY317" fmla="*/ 5210502 h 5456343"/>
              <a:gd name="connsiteX318" fmla="*/ 4422080 w 5529990"/>
              <a:gd name="connsiteY318" fmla="*/ 5209806 h 5456343"/>
              <a:gd name="connsiteX319" fmla="*/ 4363328 w 5529990"/>
              <a:gd name="connsiteY319" fmla="*/ 5256417 h 5456343"/>
              <a:gd name="connsiteX320" fmla="*/ 4335441 w 5529990"/>
              <a:gd name="connsiteY320" fmla="*/ 5292194 h 5456343"/>
              <a:gd name="connsiteX321" fmla="*/ 4315316 w 5529990"/>
              <a:gd name="connsiteY321" fmla="*/ 5300702 h 5456343"/>
              <a:gd name="connsiteX322" fmla="*/ 4258458 w 5529990"/>
              <a:gd name="connsiteY322" fmla="*/ 5385631 h 5456343"/>
              <a:gd name="connsiteX323" fmla="*/ 4253222 w 5529990"/>
              <a:gd name="connsiteY323" fmla="*/ 5436557 h 5456343"/>
              <a:gd name="connsiteX324" fmla="*/ 4229825 w 5529990"/>
              <a:gd name="connsiteY324" fmla="*/ 5456320 h 5456343"/>
              <a:gd name="connsiteX325" fmla="*/ 4214822 w 5529990"/>
              <a:gd name="connsiteY325" fmla="*/ 5434155 h 5456343"/>
              <a:gd name="connsiteX326" fmla="*/ 4150160 w 5529990"/>
              <a:gd name="connsiteY326" fmla="*/ 5406321 h 5456343"/>
              <a:gd name="connsiteX327" fmla="*/ 4094026 w 5529990"/>
              <a:gd name="connsiteY327" fmla="*/ 5427469 h 5456343"/>
              <a:gd name="connsiteX328" fmla="*/ 4039855 w 5529990"/>
              <a:gd name="connsiteY328" fmla="*/ 5408946 h 5456343"/>
              <a:gd name="connsiteX329" fmla="*/ 3927948 w 5529990"/>
              <a:gd name="connsiteY329" fmla="*/ 5419353 h 5456343"/>
              <a:gd name="connsiteX330" fmla="*/ 3912268 w 5529990"/>
              <a:gd name="connsiteY330" fmla="*/ 5436408 h 5456343"/>
              <a:gd name="connsiteX331" fmla="*/ 3845463 w 5529990"/>
              <a:gd name="connsiteY331" fmla="*/ 5381894 h 5456343"/>
              <a:gd name="connsiteX332" fmla="*/ 3765729 w 5529990"/>
              <a:gd name="connsiteY332" fmla="*/ 5409883 h 5456343"/>
              <a:gd name="connsiteX333" fmla="*/ 3765910 w 5529990"/>
              <a:gd name="connsiteY333" fmla="*/ 5393938 h 5456343"/>
              <a:gd name="connsiteX334" fmla="*/ 3718780 w 5529990"/>
              <a:gd name="connsiteY334" fmla="*/ 5329630 h 5456343"/>
              <a:gd name="connsiteX335" fmla="*/ 3675462 w 5529990"/>
              <a:gd name="connsiteY335" fmla="*/ 5288528 h 5456343"/>
              <a:gd name="connsiteX336" fmla="*/ 3619984 w 5529990"/>
              <a:gd name="connsiteY336" fmla="*/ 5241589 h 5456343"/>
              <a:gd name="connsiteX337" fmla="*/ 3608747 w 5529990"/>
              <a:gd name="connsiteY337" fmla="*/ 5267190 h 5456343"/>
              <a:gd name="connsiteX338" fmla="*/ 3596563 w 5529990"/>
              <a:gd name="connsiteY338" fmla="*/ 5314780 h 5456343"/>
              <a:gd name="connsiteX339" fmla="*/ 3574430 w 5529990"/>
              <a:gd name="connsiteY339" fmla="*/ 5305224 h 5456343"/>
              <a:gd name="connsiteX340" fmla="*/ 3499909 w 5529990"/>
              <a:gd name="connsiteY340" fmla="*/ 5253419 h 5456343"/>
              <a:gd name="connsiteX341" fmla="*/ 3315692 w 5529990"/>
              <a:gd name="connsiteY341" fmla="*/ 5243008 h 5456343"/>
              <a:gd name="connsiteX342" fmla="*/ 3221835 w 5529990"/>
              <a:gd name="connsiteY342" fmla="*/ 5222534 h 5456343"/>
              <a:gd name="connsiteX343" fmla="*/ 3181652 w 5529990"/>
              <a:gd name="connsiteY343" fmla="*/ 5243858 h 5456343"/>
              <a:gd name="connsiteX344" fmla="*/ 3144425 w 5529990"/>
              <a:gd name="connsiteY344" fmla="*/ 5261258 h 5456343"/>
              <a:gd name="connsiteX345" fmla="*/ 3142147 w 5529990"/>
              <a:gd name="connsiteY345" fmla="*/ 5225963 h 5456343"/>
              <a:gd name="connsiteX346" fmla="*/ 3132063 w 5529990"/>
              <a:gd name="connsiteY346" fmla="*/ 5160201 h 5456343"/>
              <a:gd name="connsiteX347" fmla="*/ 2992209 w 5529990"/>
              <a:gd name="connsiteY347" fmla="*/ 4872894 h 5456343"/>
              <a:gd name="connsiteX348" fmla="*/ 2922382 w 5529990"/>
              <a:gd name="connsiteY348" fmla="*/ 4817997 h 5456343"/>
              <a:gd name="connsiteX349" fmla="*/ 2852371 w 5529990"/>
              <a:gd name="connsiteY349" fmla="*/ 4861342 h 5456343"/>
              <a:gd name="connsiteX350" fmla="*/ 2799055 w 5529990"/>
              <a:gd name="connsiteY350" fmla="*/ 4952246 h 5456343"/>
              <a:gd name="connsiteX351" fmla="*/ 2750389 w 5529990"/>
              <a:gd name="connsiteY351" fmla="*/ 4982323 h 5456343"/>
              <a:gd name="connsiteX352" fmla="*/ 2759166 w 5529990"/>
              <a:gd name="connsiteY352" fmla="*/ 4937373 h 5456343"/>
              <a:gd name="connsiteX353" fmla="*/ 2758717 w 5529990"/>
              <a:gd name="connsiteY353" fmla="*/ 4853791 h 5456343"/>
              <a:gd name="connsiteX354" fmla="*/ 2773428 w 5529990"/>
              <a:gd name="connsiteY354" fmla="*/ 4829858 h 5456343"/>
              <a:gd name="connsiteX355" fmla="*/ 2813611 w 5529990"/>
              <a:gd name="connsiteY355" fmla="*/ 4808534 h 5456343"/>
              <a:gd name="connsiteX356" fmla="*/ 2820922 w 5529990"/>
              <a:gd name="connsiteY356" fmla="*/ 4779980 h 5456343"/>
              <a:gd name="connsiteX357" fmla="*/ 2796668 w 5529990"/>
              <a:gd name="connsiteY357" fmla="*/ 4772612 h 5456343"/>
              <a:gd name="connsiteX358" fmla="*/ 2622107 w 5529990"/>
              <a:gd name="connsiteY358" fmla="*/ 4773249 h 5456343"/>
              <a:gd name="connsiteX359" fmla="*/ 2591932 w 5529990"/>
              <a:gd name="connsiteY359" fmla="*/ 4771776 h 5456343"/>
              <a:gd name="connsiteX360" fmla="*/ 2581363 w 5529990"/>
              <a:gd name="connsiteY360" fmla="*/ 4784316 h 5456343"/>
              <a:gd name="connsiteX361" fmla="*/ 2533973 w 5529990"/>
              <a:gd name="connsiteY361" fmla="*/ 4788867 h 5456343"/>
              <a:gd name="connsiteX362" fmla="*/ 2494641 w 5529990"/>
              <a:gd name="connsiteY362" fmla="*/ 4816770 h 5456343"/>
              <a:gd name="connsiteX363" fmla="*/ 2502607 w 5529990"/>
              <a:gd name="connsiteY363" fmla="*/ 4887605 h 5456343"/>
              <a:gd name="connsiteX364" fmla="*/ 2530777 w 5529990"/>
              <a:gd name="connsiteY364" fmla="*/ 5025291 h 5456343"/>
              <a:gd name="connsiteX365" fmla="*/ 2526229 w 5529990"/>
              <a:gd name="connsiteY365" fmla="*/ 5094470 h 5456343"/>
              <a:gd name="connsiteX366" fmla="*/ 2476444 w 5529990"/>
              <a:gd name="connsiteY366" fmla="*/ 5139834 h 5456343"/>
              <a:gd name="connsiteX367" fmla="*/ 2456379 w 5529990"/>
              <a:gd name="connsiteY367" fmla="*/ 5052626 h 5456343"/>
              <a:gd name="connsiteX368" fmla="*/ 2428893 w 5529990"/>
              <a:gd name="connsiteY368" fmla="*/ 4952213 h 5456343"/>
              <a:gd name="connsiteX369" fmla="*/ 2404842 w 5529990"/>
              <a:gd name="connsiteY369" fmla="*/ 4852765 h 5456343"/>
              <a:gd name="connsiteX370" fmla="*/ 2313953 w 5529990"/>
              <a:gd name="connsiteY370" fmla="*/ 4819852 h 5456343"/>
              <a:gd name="connsiteX371" fmla="*/ 2305700 w 5529990"/>
              <a:gd name="connsiteY371" fmla="*/ 4836077 h 5456343"/>
              <a:gd name="connsiteX372" fmla="*/ 2307760 w 5529990"/>
              <a:gd name="connsiteY372" fmla="*/ 4855197 h 5456343"/>
              <a:gd name="connsiteX373" fmla="*/ 2273652 w 5529990"/>
              <a:gd name="connsiteY373" fmla="*/ 4897541 h 5456343"/>
              <a:gd name="connsiteX374" fmla="*/ 2229651 w 5529990"/>
              <a:gd name="connsiteY374" fmla="*/ 4875929 h 5456343"/>
              <a:gd name="connsiteX375" fmla="*/ 2219754 w 5529990"/>
              <a:gd name="connsiteY375" fmla="*/ 4858320 h 5456343"/>
              <a:gd name="connsiteX376" fmla="*/ 2105490 w 5529990"/>
              <a:gd name="connsiteY376" fmla="*/ 4809581 h 5456343"/>
              <a:gd name="connsiteX377" fmla="*/ 2075923 w 5529990"/>
              <a:gd name="connsiteY377" fmla="*/ 4829098 h 5456343"/>
              <a:gd name="connsiteX378" fmla="*/ 1995879 w 5529990"/>
              <a:gd name="connsiteY378" fmla="*/ 4903056 h 5456343"/>
              <a:gd name="connsiteX379" fmla="*/ 1971127 w 5529990"/>
              <a:gd name="connsiteY379" fmla="*/ 4905382 h 5456343"/>
              <a:gd name="connsiteX380" fmla="*/ 1929602 w 5529990"/>
              <a:gd name="connsiteY380" fmla="*/ 4888172 h 5456343"/>
              <a:gd name="connsiteX381" fmla="*/ 1900724 w 5529990"/>
              <a:gd name="connsiteY381" fmla="*/ 4898612 h 5456343"/>
              <a:gd name="connsiteX382" fmla="*/ 1896871 w 5529990"/>
              <a:gd name="connsiteY382" fmla="*/ 4912363 h 5456343"/>
              <a:gd name="connsiteX383" fmla="*/ 1877068 w 5529990"/>
              <a:gd name="connsiteY383" fmla="*/ 4923495 h 5456343"/>
              <a:gd name="connsiteX384" fmla="*/ 1870333 w 5529990"/>
              <a:gd name="connsiteY384" fmla="*/ 4901212 h 5456343"/>
              <a:gd name="connsiteX385" fmla="*/ 1885608 w 5529990"/>
              <a:gd name="connsiteY385" fmla="*/ 4820209 h 5456343"/>
              <a:gd name="connsiteX386" fmla="*/ 1867872 w 5529990"/>
              <a:gd name="connsiteY386" fmla="*/ 4804109 h 5456343"/>
              <a:gd name="connsiteX387" fmla="*/ 1837342 w 5529990"/>
              <a:gd name="connsiteY387" fmla="*/ 4827064 h 5456343"/>
              <a:gd name="connsiteX388" fmla="*/ 1799662 w 5529990"/>
              <a:gd name="connsiteY388" fmla="*/ 4842451 h 5456343"/>
              <a:gd name="connsiteX389" fmla="*/ 1758003 w 5529990"/>
              <a:gd name="connsiteY389" fmla="*/ 4799247 h 5456343"/>
              <a:gd name="connsiteX390" fmla="*/ 1769692 w 5529990"/>
              <a:gd name="connsiteY390" fmla="*/ 4783984 h 5456343"/>
              <a:gd name="connsiteX391" fmla="*/ 1743295 w 5529990"/>
              <a:gd name="connsiteY391" fmla="*/ 4752477 h 5456343"/>
              <a:gd name="connsiteX392" fmla="*/ 1616518 w 5529990"/>
              <a:gd name="connsiteY392" fmla="*/ 4702082 h 5456343"/>
              <a:gd name="connsiteX393" fmla="*/ 1541847 w 5529990"/>
              <a:gd name="connsiteY393" fmla="*/ 4723780 h 5456343"/>
              <a:gd name="connsiteX394" fmla="*/ 1482305 w 5529990"/>
              <a:gd name="connsiteY394" fmla="*/ 4731179 h 5456343"/>
              <a:gd name="connsiteX395" fmla="*/ 1473783 w 5529990"/>
              <a:gd name="connsiteY395" fmla="*/ 4695417 h 5456343"/>
              <a:gd name="connsiteX396" fmla="*/ 1468846 w 5529990"/>
              <a:gd name="connsiteY396" fmla="*/ 4593913 h 5456343"/>
              <a:gd name="connsiteX397" fmla="*/ 1363940 w 5529990"/>
              <a:gd name="connsiteY397" fmla="*/ 4505154 h 5456343"/>
              <a:gd name="connsiteX398" fmla="*/ 1341662 w 5529990"/>
              <a:gd name="connsiteY398" fmla="*/ 4511882 h 5456343"/>
              <a:gd name="connsiteX399" fmla="*/ 1289128 w 5529990"/>
              <a:gd name="connsiteY399" fmla="*/ 4547206 h 5456343"/>
              <a:gd name="connsiteX400" fmla="*/ 1221480 w 5529990"/>
              <a:gd name="connsiteY400" fmla="*/ 4504127 h 5456343"/>
              <a:gd name="connsiteX401" fmla="*/ 1220530 w 5529990"/>
              <a:gd name="connsiteY401" fmla="*/ 4414866 h 5456343"/>
              <a:gd name="connsiteX402" fmla="*/ 1239097 w 5529990"/>
              <a:gd name="connsiteY402" fmla="*/ 4401534 h 5456343"/>
              <a:gd name="connsiteX403" fmla="*/ 1251750 w 5529990"/>
              <a:gd name="connsiteY403" fmla="*/ 4382834 h 5456343"/>
              <a:gd name="connsiteX404" fmla="*/ 1254504 w 5529990"/>
              <a:gd name="connsiteY404" fmla="*/ 4346526 h 5456343"/>
              <a:gd name="connsiteX405" fmla="*/ 1230581 w 5529990"/>
              <a:gd name="connsiteY405" fmla="*/ 4319421 h 5456343"/>
              <a:gd name="connsiteX406" fmla="*/ 1186758 w 5529990"/>
              <a:gd name="connsiteY406" fmla="*/ 4272364 h 5456343"/>
              <a:gd name="connsiteX407" fmla="*/ 1175214 w 5529990"/>
              <a:gd name="connsiteY407" fmla="*/ 4264939 h 5456343"/>
              <a:gd name="connsiteX408" fmla="*/ 1161833 w 5529990"/>
              <a:gd name="connsiteY408" fmla="*/ 4266023 h 5456343"/>
              <a:gd name="connsiteX409" fmla="*/ 1140837 w 5529990"/>
              <a:gd name="connsiteY409" fmla="*/ 4258967 h 5456343"/>
              <a:gd name="connsiteX410" fmla="*/ 1128185 w 5529990"/>
              <a:gd name="connsiteY410" fmla="*/ 4246273 h 5456343"/>
              <a:gd name="connsiteX411" fmla="*/ 1114189 w 5529990"/>
              <a:gd name="connsiteY411" fmla="*/ 4244360 h 5456343"/>
              <a:gd name="connsiteX412" fmla="*/ 1101745 w 5529990"/>
              <a:gd name="connsiteY412" fmla="*/ 4249907 h 5456343"/>
              <a:gd name="connsiteX413" fmla="*/ 1089334 w 5529990"/>
              <a:gd name="connsiteY413" fmla="*/ 4250366 h 5456343"/>
              <a:gd name="connsiteX414" fmla="*/ 1081819 w 5529990"/>
              <a:gd name="connsiteY414" fmla="*/ 4248119 h 5456343"/>
              <a:gd name="connsiteX415" fmla="*/ 1066120 w 5529990"/>
              <a:gd name="connsiteY415" fmla="*/ 4264125 h 5456343"/>
              <a:gd name="connsiteX416" fmla="*/ 1050323 w 5529990"/>
              <a:gd name="connsiteY416" fmla="*/ 4294755 h 5456343"/>
              <a:gd name="connsiteX417" fmla="*/ 983313 w 5529990"/>
              <a:gd name="connsiteY417" fmla="*/ 4357938 h 5456343"/>
              <a:gd name="connsiteX418" fmla="*/ 960346 w 5529990"/>
              <a:gd name="connsiteY418" fmla="*/ 4334969 h 5456343"/>
              <a:gd name="connsiteX419" fmla="*/ 1002467 w 5529990"/>
              <a:gd name="connsiteY419" fmla="*/ 4292849 h 5456343"/>
              <a:gd name="connsiteX420" fmla="*/ 1033100 w 5529990"/>
              <a:gd name="connsiteY420" fmla="*/ 4258387 h 5456343"/>
              <a:gd name="connsiteX421" fmla="*/ 998661 w 5529990"/>
              <a:gd name="connsiteY421" fmla="*/ 4158853 h 5456343"/>
              <a:gd name="connsiteX422" fmla="*/ 956556 w 5529990"/>
              <a:gd name="connsiteY422" fmla="*/ 4105261 h 5456343"/>
              <a:gd name="connsiteX423" fmla="*/ 904879 w 5529990"/>
              <a:gd name="connsiteY423" fmla="*/ 4057413 h 5456343"/>
              <a:gd name="connsiteX424" fmla="*/ 885736 w 5529990"/>
              <a:gd name="connsiteY424" fmla="*/ 4065073 h 5456343"/>
              <a:gd name="connsiteX425" fmla="*/ 818745 w 5529990"/>
              <a:gd name="connsiteY425" fmla="*/ 4013399 h 5456343"/>
              <a:gd name="connsiteX426" fmla="*/ 826409 w 5529990"/>
              <a:gd name="connsiteY426" fmla="*/ 3971284 h 5456343"/>
              <a:gd name="connsiteX427" fmla="*/ 870463 w 5529990"/>
              <a:gd name="connsiteY427" fmla="*/ 3816223 h 5456343"/>
              <a:gd name="connsiteX428" fmla="*/ 849420 w 5529990"/>
              <a:gd name="connsiteY428" fmla="*/ 3733913 h 5456343"/>
              <a:gd name="connsiteX429" fmla="*/ 837936 w 5529990"/>
              <a:gd name="connsiteY429" fmla="*/ 3722429 h 5456343"/>
              <a:gd name="connsiteX430" fmla="*/ 847517 w 5529990"/>
              <a:gd name="connsiteY430" fmla="*/ 3670743 h 5456343"/>
              <a:gd name="connsiteX431" fmla="*/ 871187 w 5529990"/>
              <a:gd name="connsiteY431" fmla="*/ 3654468 h 5456343"/>
              <a:gd name="connsiteX432" fmla="*/ 862921 w 5529990"/>
              <a:gd name="connsiteY432" fmla="*/ 3655033 h 5456343"/>
              <a:gd name="connsiteX433" fmla="*/ 865726 w 5529990"/>
              <a:gd name="connsiteY433" fmla="*/ 3649731 h 5456343"/>
              <a:gd name="connsiteX434" fmla="*/ 920326 w 5529990"/>
              <a:gd name="connsiteY434" fmla="*/ 3587177 h 5456343"/>
              <a:gd name="connsiteX435" fmla="*/ 925490 w 5529990"/>
              <a:gd name="connsiteY435" fmla="*/ 3584399 h 5456343"/>
              <a:gd name="connsiteX436" fmla="*/ 928649 w 5529990"/>
              <a:gd name="connsiteY436" fmla="*/ 3574777 h 5456343"/>
              <a:gd name="connsiteX437" fmla="*/ 925932 w 5529990"/>
              <a:gd name="connsiteY437" fmla="*/ 3550999 h 5456343"/>
              <a:gd name="connsiteX438" fmla="*/ 917654 w 5529990"/>
              <a:gd name="connsiteY438" fmla="*/ 3534979 h 5456343"/>
              <a:gd name="connsiteX439" fmla="*/ 912238 w 5529990"/>
              <a:gd name="connsiteY439" fmla="*/ 3534153 h 5456343"/>
              <a:gd name="connsiteX440" fmla="*/ 892558 w 5529990"/>
              <a:gd name="connsiteY440" fmla="*/ 3527474 h 5456343"/>
              <a:gd name="connsiteX441" fmla="*/ 830681 w 5529990"/>
              <a:gd name="connsiteY441" fmla="*/ 3510117 h 5456343"/>
              <a:gd name="connsiteX442" fmla="*/ 626610 w 5529990"/>
              <a:gd name="connsiteY442" fmla="*/ 3543722 h 5456343"/>
              <a:gd name="connsiteX443" fmla="*/ 581781 w 5529990"/>
              <a:gd name="connsiteY443" fmla="*/ 3551541 h 5456343"/>
              <a:gd name="connsiteX444" fmla="*/ 534885 w 5529990"/>
              <a:gd name="connsiteY444" fmla="*/ 3586592 h 5456343"/>
              <a:gd name="connsiteX445" fmla="*/ 508756 w 5529990"/>
              <a:gd name="connsiteY445" fmla="*/ 3607073 h 5456343"/>
              <a:gd name="connsiteX446" fmla="*/ 473000 w 5529990"/>
              <a:gd name="connsiteY446" fmla="*/ 3615583 h 5456343"/>
              <a:gd name="connsiteX447" fmla="*/ 451138 w 5529990"/>
              <a:gd name="connsiteY447" fmla="*/ 3607596 h 5456343"/>
              <a:gd name="connsiteX448" fmla="*/ 426615 w 5529990"/>
              <a:gd name="connsiteY448" fmla="*/ 3498773 h 5456343"/>
              <a:gd name="connsiteX449" fmla="*/ 434951 w 5529990"/>
              <a:gd name="connsiteY449" fmla="*/ 3478138 h 5456343"/>
              <a:gd name="connsiteX450" fmla="*/ 0 w 5529990"/>
              <a:gd name="connsiteY450" fmla="*/ 3478138 h 545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</a:cxnLst>
            <a:rect l="l" t="t" r="r" b="b"/>
            <a:pathLst>
              <a:path w="5529990" h="5456343">
                <a:moveTo>
                  <a:pt x="5203477" y="4996820"/>
                </a:moveTo>
                <a:lnTo>
                  <a:pt x="5205385" y="4997961"/>
                </a:lnTo>
                <a:lnTo>
                  <a:pt x="5204062" y="4999290"/>
                </a:lnTo>
                <a:close/>
                <a:moveTo>
                  <a:pt x="3285288" y="850958"/>
                </a:moveTo>
                <a:lnTo>
                  <a:pt x="3285287" y="957889"/>
                </a:lnTo>
                <a:lnTo>
                  <a:pt x="3309883" y="964960"/>
                </a:lnTo>
                <a:lnTo>
                  <a:pt x="3342876" y="959101"/>
                </a:lnTo>
                <a:lnTo>
                  <a:pt x="3347625" y="953011"/>
                </a:lnTo>
                <a:cubicBezTo>
                  <a:pt x="3352506" y="941170"/>
                  <a:pt x="3345185" y="930079"/>
                  <a:pt x="3340340" y="917595"/>
                </a:cubicBezTo>
                <a:cubicBezTo>
                  <a:pt x="3332916" y="904388"/>
                  <a:pt x="3317655" y="892691"/>
                  <a:pt x="3323433" y="872062"/>
                </a:cubicBezTo>
                <a:cubicBezTo>
                  <a:pt x="3326596" y="867388"/>
                  <a:pt x="3321373" y="852944"/>
                  <a:pt x="3302259" y="854999"/>
                </a:cubicBezTo>
                <a:close/>
                <a:moveTo>
                  <a:pt x="97597" y="97597"/>
                </a:moveTo>
                <a:lnTo>
                  <a:pt x="97597" y="3380541"/>
                </a:lnTo>
                <a:lnTo>
                  <a:pt x="925476" y="3380541"/>
                </a:lnTo>
                <a:lnTo>
                  <a:pt x="946229" y="3355733"/>
                </a:lnTo>
                <a:cubicBezTo>
                  <a:pt x="955151" y="3350356"/>
                  <a:pt x="965808" y="3348710"/>
                  <a:pt x="978940" y="3351467"/>
                </a:cubicBezTo>
                <a:cubicBezTo>
                  <a:pt x="988016" y="3352158"/>
                  <a:pt x="997814" y="3350272"/>
                  <a:pt x="1007525" y="3349520"/>
                </a:cubicBezTo>
                <a:lnTo>
                  <a:pt x="1031564" y="3353683"/>
                </a:lnTo>
                <a:lnTo>
                  <a:pt x="1032954" y="3351929"/>
                </a:lnTo>
                <a:cubicBezTo>
                  <a:pt x="1041511" y="3336793"/>
                  <a:pt x="1046658" y="3321358"/>
                  <a:pt x="1046660" y="3307002"/>
                </a:cubicBezTo>
                <a:cubicBezTo>
                  <a:pt x="1046661" y="3298388"/>
                  <a:pt x="1047980" y="3291329"/>
                  <a:pt x="1050343" y="3285495"/>
                </a:cubicBezTo>
                <a:lnTo>
                  <a:pt x="1053485" y="3281034"/>
                </a:lnTo>
                <a:lnTo>
                  <a:pt x="213108" y="3281033"/>
                </a:lnTo>
                <a:lnTo>
                  <a:pt x="213107" y="208854"/>
                </a:lnTo>
                <a:lnTo>
                  <a:pt x="3285287" y="208854"/>
                </a:lnTo>
                <a:lnTo>
                  <a:pt x="3285287" y="805089"/>
                </a:lnTo>
                <a:lnTo>
                  <a:pt x="3285421" y="805084"/>
                </a:lnTo>
                <a:cubicBezTo>
                  <a:pt x="3294358" y="808749"/>
                  <a:pt x="3302058" y="816008"/>
                  <a:pt x="3308726" y="825294"/>
                </a:cubicBezTo>
                <a:cubicBezTo>
                  <a:pt x="3318349" y="837264"/>
                  <a:pt x="3328663" y="840157"/>
                  <a:pt x="3343101" y="834936"/>
                </a:cubicBezTo>
                <a:cubicBezTo>
                  <a:pt x="3347502" y="832463"/>
                  <a:pt x="3351903" y="829989"/>
                  <a:pt x="3357542" y="829717"/>
                </a:cubicBezTo>
                <a:lnTo>
                  <a:pt x="3389087" y="840123"/>
                </a:lnTo>
                <a:lnTo>
                  <a:pt x="3389087" y="97597"/>
                </a:lnTo>
                <a:close/>
                <a:moveTo>
                  <a:pt x="0" y="0"/>
                </a:moveTo>
                <a:lnTo>
                  <a:pt x="3486684" y="0"/>
                </a:lnTo>
                <a:lnTo>
                  <a:pt x="3486684" y="833838"/>
                </a:lnTo>
                <a:lnTo>
                  <a:pt x="3500172" y="834269"/>
                </a:lnTo>
                <a:cubicBezTo>
                  <a:pt x="3505844" y="834701"/>
                  <a:pt x="3511551" y="835838"/>
                  <a:pt x="3516226" y="839003"/>
                </a:cubicBezTo>
                <a:cubicBezTo>
                  <a:pt x="3558715" y="852776"/>
                  <a:pt x="3606019" y="849359"/>
                  <a:pt x="3647545" y="866570"/>
                </a:cubicBezTo>
                <a:cubicBezTo>
                  <a:pt x="3654421" y="868498"/>
                  <a:pt x="3662259" y="866989"/>
                  <a:pt x="3662947" y="857912"/>
                </a:cubicBezTo>
                <a:cubicBezTo>
                  <a:pt x="3663910" y="854475"/>
                  <a:pt x="3661435" y="850071"/>
                  <a:pt x="3656762" y="846906"/>
                </a:cubicBezTo>
                <a:cubicBezTo>
                  <a:pt x="3612486" y="819655"/>
                  <a:pt x="3566012" y="793639"/>
                  <a:pt x="3515960" y="787015"/>
                </a:cubicBezTo>
                <a:cubicBezTo>
                  <a:pt x="3500008" y="784394"/>
                  <a:pt x="3493133" y="782466"/>
                  <a:pt x="3489147" y="770223"/>
                </a:cubicBezTo>
                <a:cubicBezTo>
                  <a:pt x="3481723" y="757017"/>
                  <a:pt x="3488465" y="732951"/>
                  <a:pt x="3498229" y="724565"/>
                </a:cubicBezTo>
                <a:cubicBezTo>
                  <a:pt x="3504213" y="719755"/>
                  <a:pt x="3510881" y="717454"/>
                  <a:pt x="3516829" y="717732"/>
                </a:cubicBezTo>
                <a:cubicBezTo>
                  <a:pt x="3522775" y="718009"/>
                  <a:pt x="3528002" y="720865"/>
                  <a:pt x="3531095" y="726369"/>
                </a:cubicBezTo>
                <a:cubicBezTo>
                  <a:pt x="3540717" y="738339"/>
                  <a:pt x="3552408" y="723077"/>
                  <a:pt x="3557357" y="731881"/>
                </a:cubicBezTo>
                <a:cubicBezTo>
                  <a:pt x="3563543" y="742887"/>
                  <a:pt x="3573584" y="740141"/>
                  <a:pt x="3581695" y="744271"/>
                </a:cubicBezTo>
                <a:cubicBezTo>
                  <a:pt x="3610433" y="754187"/>
                  <a:pt x="3634771" y="766576"/>
                  <a:pt x="3651817" y="791752"/>
                </a:cubicBezTo>
                <a:cubicBezTo>
                  <a:pt x="3662955" y="811562"/>
                  <a:pt x="3687707" y="809235"/>
                  <a:pt x="3701043" y="827808"/>
                </a:cubicBezTo>
                <a:cubicBezTo>
                  <a:pt x="3718363" y="858625"/>
                  <a:pt x="3755903" y="863592"/>
                  <a:pt x="3778589" y="888498"/>
                </a:cubicBezTo>
                <a:cubicBezTo>
                  <a:pt x="3807187" y="918769"/>
                  <a:pt x="3843349" y="941890"/>
                  <a:pt x="3870983" y="975599"/>
                </a:cubicBezTo>
                <a:cubicBezTo>
                  <a:pt x="3881846" y="989770"/>
                  <a:pt x="3896558" y="990189"/>
                  <a:pt x="3913472" y="989372"/>
                </a:cubicBezTo>
                <a:cubicBezTo>
                  <a:pt x="3923511" y="986625"/>
                  <a:pt x="3936024" y="988282"/>
                  <a:pt x="3940973" y="997085"/>
                </a:cubicBezTo>
                <a:cubicBezTo>
                  <a:pt x="3948670" y="1015932"/>
                  <a:pt x="3967786" y="1013877"/>
                  <a:pt x="3982772" y="1019936"/>
                </a:cubicBezTo>
                <a:cubicBezTo>
                  <a:pt x="3978104" y="970422"/>
                  <a:pt x="3961198" y="924889"/>
                  <a:pt x="3937964" y="888706"/>
                </a:cubicBezTo>
                <a:cubicBezTo>
                  <a:pt x="3928065" y="871097"/>
                  <a:pt x="3912388" y="874116"/>
                  <a:pt x="3899601" y="866821"/>
                </a:cubicBezTo>
                <a:cubicBezTo>
                  <a:pt x="3878701" y="855396"/>
                  <a:pt x="3863440" y="843699"/>
                  <a:pt x="3853267" y="820451"/>
                </a:cubicBezTo>
                <a:cubicBezTo>
                  <a:pt x="3845844" y="807243"/>
                  <a:pt x="3839658" y="796238"/>
                  <a:pt x="3829759" y="778630"/>
                </a:cubicBezTo>
                <a:cubicBezTo>
                  <a:pt x="3856712" y="775065"/>
                  <a:pt x="3879951" y="764897"/>
                  <a:pt x="3899474" y="794477"/>
                </a:cubicBezTo>
                <a:cubicBezTo>
                  <a:pt x="3906898" y="807684"/>
                  <a:pt x="3932471" y="822274"/>
                  <a:pt x="3949113" y="815817"/>
                </a:cubicBezTo>
                <a:cubicBezTo>
                  <a:pt x="3967952" y="808123"/>
                  <a:pt x="3973176" y="822568"/>
                  <a:pt x="3979087" y="827934"/>
                </a:cubicBezTo>
                <a:cubicBezTo>
                  <a:pt x="3993387" y="843069"/>
                  <a:pt x="4011123" y="859169"/>
                  <a:pt x="4029548" y="866192"/>
                </a:cubicBezTo>
                <a:cubicBezTo>
                  <a:pt x="4051411" y="874180"/>
                  <a:pt x="4053745" y="898937"/>
                  <a:pt x="4074646" y="910362"/>
                </a:cubicBezTo>
                <a:cubicBezTo>
                  <a:pt x="4086196" y="915455"/>
                  <a:pt x="4092382" y="926461"/>
                  <a:pt x="4111496" y="924407"/>
                </a:cubicBezTo>
                <a:cubicBezTo>
                  <a:pt x="4136249" y="922079"/>
                  <a:pt x="4154948" y="934741"/>
                  <a:pt x="4161957" y="962664"/>
                </a:cubicBezTo>
                <a:cubicBezTo>
                  <a:pt x="4152192" y="971049"/>
                  <a:pt x="4137753" y="976269"/>
                  <a:pt x="4131426" y="985620"/>
                </a:cubicBezTo>
                <a:cubicBezTo>
                  <a:pt x="4125375" y="1000608"/>
                  <a:pt x="4126197" y="1017525"/>
                  <a:pt x="4134857" y="1032933"/>
                </a:cubicBezTo>
                <a:cubicBezTo>
                  <a:pt x="4141044" y="1043939"/>
                  <a:pt x="4129079" y="1053560"/>
                  <a:pt x="4138703" y="1065530"/>
                </a:cubicBezTo>
                <a:cubicBezTo>
                  <a:pt x="4144615" y="1070897"/>
                  <a:pt x="4125501" y="1072951"/>
                  <a:pt x="4128249" y="1082993"/>
                </a:cubicBezTo>
                <a:cubicBezTo>
                  <a:pt x="4129487" y="1085194"/>
                  <a:pt x="4140488" y="1079010"/>
                  <a:pt x="4147363" y="1080938"/>
                </a:cubicBezTo>
                <a:cubicBezTo>
                  <a:pt x="4155477" y="1085068"/>
                  <a:pt x="4161388" y="1090434"/>
                  <a:pt x="4170738" y="1096765"/>
                </a:cubicBezTo>
                <a:cubicBezTo>
                  <a:pt x="4179125" y="1106535"/>
                  <a:pt x="4178437" y="1115611"/>
                  <a:pt x="4166471" y="1125234"/>
                </a:cubicBezTo>
                <a:cubicBezTo>
                  <a:pt x="4141305" y="1142278"/>
                  <a:pt x="4137452" y="1156029"/>
                  <a:pt x="4151337" y="1185880"/>
                </a:cubicBezTo>
                <a:cubicBezTo>
                  <a:pt x="4156286" y="1194685"/>
                  <a:pt x="4142120" y="1205544"/>
                  <a:pt x="4159309" y="1210365"/>
                </a:cubicBezTo>
                <a:cubicBezTo>
                  <a:pt x="4185164" y="1184245"/>
                  <a:pt x="4187920" y="1147936"/>
                  <a:pt x="4205665" y="1117687"/>
                </a:cubicBezTo>
                <a:cubicBezTo>
                  <a:pt x="4208827" y="1113012"/>
                  <a:pt x="4208552" y="1107373"/>
                  <a:pt x="4209517" y="1103935"/>
                </a:cubicBezTo>
                <a:cubicBezTo>
                  <a:pt x="4213642" y="1095822"/>
                  <a:pt x="4218043" y="1093348"/>
                  <a:pt x="4224918" y="1095278"/>
                </a:cubicBezTo>
                <a:cubicBezTo>
                  <a:pt x="4229592" y="1098442"/>
                  <a:pt x="4232067" y="1102845"/>
                  <a:pt x="4232341" y="1108484"/>
                </a:cubicBezTo>
                <a:cubicBezTo>
                  <a:pt x="4224362" y="1130348"/>
                  <a:pt x="4221059" y="1155379"/>
                  <a:pt x="4211843" y="1175042"/>
                </a:cubicBezTo>
                <a:cubicBezTo>
                  <a:pt x="4198499" y="1202818"/>
                  <a:pt x="4213073" y="1223592"/>
                  <a:pt x="4227373" y="1238729"/>
                </a:cubicBezTo>
                <a:cubicBezTo>
                  <a:pt x="4239197" y="1249462"/>
                  <a:pt x="4252533" y="1268034"/>
                  <a:pt x="4277010" y="1260069"/>
                </a:cubicBezTo>
                <a:cubicBezTo>
                  <a:pt x="4289250" y="1256085"/>
                  <a:pt x="4305201" y="1258706"/>
                  <a:pt x="4319914" y="1259126"/>
                </a:cubicBezTo>
                <a:cubicBezTo>
                  <a:pt x="4360617" y="1259418"/>
                  <a:pt x="4386465" y="1279648"/>
                  <a:pt x="4394024" y="1318850"/>
                </a:cubicBezTo>
                <a:cubicBezTo>
                  <a:pt x="4400069" y="1350210"/>
                  <a:pt x="4407078" y="1378133"/>
                  <a:pt x="4439529" y="1394653"/>
                </a:cubicBezTo>
                <a:lnTo>
                  <a:pt x="4465896" y="1405900"/>
                </a:lnTo>
                <a:lnTo>
                  <a:pt x="4496792" y="1389917"/>
                </a:lnTo>
                <a:cubicBezTo>
                  <a:pt x="4507035" y="1380041"/>
                  <a:pt x="4514057" y="1366965"/>
                  <a:pt x="4517002" y="1350259"/>
                </a:cubicBezTo>
                <a:cubicBezTo>
                  <a:pt x="4520352" y="1326277"/>
                  <a:pt x="4525431" y="1307426"/>
                  <a:pt x="4543362" y="1292820"/>
                </a:cubicBezTo>
                <a:cubicBezTo>
                  <a:pt x="4551896" y="1284234"/>
                  <a:pt x="4562155" y="1280780"/>
                  <a:pt x="4573307" y="1288454"/>
                </a:cubicBezTo>
                <a:cubicBezTo>
                  <a:pt x="4582731" y="1290996"/>
                  <a:pt x="4586185" y="1301260"/>
                  <a:pt x="4586211" y="1309822"/>
                </a:cubicBezTo>
                <a:cubicBezTo>
                  <a:pt x="4585426" y="1332941"/>
                  <a:pt x="4578645" y="1355222"/>
                  <a:pt x="4565007" y="1374097"/>
                </a:cubicBezTo>
                <a:lnTo>
                  <a:pt x="4525037" y="1424592"/>
                </a:lnTo>
                <a:lnTo>
                  <a:pt x="4537809" y="1428478"/>
                </a:lnTo>
                <a:cubicBezTo>
                  <a:pt x="4547845" y="1431526"/>
                  <a:pt x="4558400" y="1433560"/>
                  <a:pt x="4570157" y="1431296"/>
                </a:cubicBezTo>
                <a:cubicBezTo>
                  <a:pt x="4577996" y="1429785"/>
                  <a:pt x="4581708" y="1436389"/>
                  <a:pt x="4584183" y="1440791"/>
                </a:cubicBezTo>
                <a:cubicBezTo>
                  <a:pt x="4602468" y="1468169"/>
                  <a:pt x="4606314" y="1500767"/>
                  <a:pt x="4615797" y="1533093"/>
                </a:cubicBezTo>
                <a:cubicBezTo>
                  <a:pt x="4619782" y="1545335"/>
                  <a:pt x="4624319" y="1557269"/>
                  <a:pt x="4630077" y="1568154"/>
                </a:cubicBezTo>
                <a:lnTo>
                  <a:pt x="4642622" y="1584865"/>
                </a:lnTo>
                <a:lnTo>
                  <a:pt x="4650392" y="1585335"/>
                </a:lnTo>
                <a:cubicBezTo>
                  <a:pt x="4669212" y="1581857"/>
                  <a:pt x="4687170" y="1575812"/>
                  <a:pt x="4706855" y="1574900"/>
                </a:cubicBezTo>
                <a:cubicBezTo>
                  <a:pt x="4719693" y="1574864"/>
                  <a:pt x="4728693" y="1578264"/>
                  <a:pt x="4733741" y="1584777"/>
                </a:cubicBezTo>
                <a:lnTo>
                  <a:pt x="4735707" y="1602394"/>
                </a:lnTo>
                <a:lnTo>
                  <a:pt x="4744256" y="1600647"/>
                </a:lnTo>
                <a:cubicBezTo>
                  <a:pt x="4756082" y="1599792"/>
                  <a:pt x="4768286" y="1600897"/>
                  <a:pt x="4780936" y="1605372"/>
                </a:cubicBezTo>
                <a:cubicBezTo>
                  <a:pt x="4801836" y="1616799"/>
                  <a:pt x="4810496" y="1632206"/>
                  <a:pt x="4803756" y="1656271"/>
                </a:cubicBezTo>
                <a:cubicBezTo>
                  <a:pt x="4798940" y="1673462"/>
                  <a:pt x="4788212" y="1685285"/>
                  <a:pt x="4782161" y="1700274"/>
                </a:cubicBezTo>
                <a:cubicBezTo>
                  <a:pt x="4772256" y="1729014"/>
                  <a:pt x="4768951" y="1754045"/>
                  <a:pt x="4785999" y="1779221"/>
                </a:cubicBezTo>
                <a:cubicBezTo>
                  <a:pt x="4790949" y="1788026"/>
                  <a:pt x="4795899" y="1796830"/>
                  <a:pt x="4800847" y="1805635"/>
                </a:cubicBezTo>
                <a:lnTo>
                  <a:pt x="4804501" y="1810637"/>
                </a:lnTo>
                <a:lnTo>
                  <a:pt x="4845375" y="1808249"/>
                </a:lnTo>
                <a:cubicBezTo>
                  <a:pt x="4846894" y="1814880"/>
                  <a:pt x="4846053" y="1820341"/>
                  <a:pt x="4843969" y="1825149"/>
                </a:cubicBezTo>
                <a:lnTo>
                  <a:pt x="4843929" y="1825206"/>
                </a:lnTo>
                <a:lnTo>
                  <a:pt x="4852839" y="1826013"/>
                </a:lnTo>
                <a:cubicBezTo>
                  <a:pt x="4859010" y="1827976"/>
                  <a:pt x="4865335" y="1830215"/>
                  <a:pt x="4872074" y="1829323"/>
                </a:cubicBezTo>
                <a:cubicBezTo>
                  <a:pt x="4896826" y="1826996"/>
                  <a:pt x="4915835" y="1840208"/>
                  <a:pt x="4925096" y="1859262"/>
                </a:cubicBezTo>
                <a:lnTo>
                  <a:pt x="4929808" y="1883858"/>
                </a:lnTo>
                <a:lnTo>
                  <a:pt x="4939343" y="1886966"/>
                </a:lnTo>
                <a:cubicBezTo>
                  <a:pt x="4956041" y="1888844"/>
                  <a:pt x="4973154" y="1886656"/>
                  <a:pt x="4991962" y="1878897"/>
                </a:cubicBezTo>
                <a:cubicBezTo>
                  <a:pt x="4996228" y="1874604"/>
                  <a:pt x="4999657" y="1876306"/>
                  <a:pt x="5003950" y="1880575"/>
                </a:cubicBezTo>
                <a:cubicBezTo>
                  <a:pt x="4998008" y="1896860"/>
                  <a:pt x="4979187" y="1900338"/>
                  <a:pt x="4972381" y="1914056"/>
                </a:cubicBezTo>
                <a:cubicBezTo>
                  <a:pt x="4973245" y="1916623"/>
                  <a:pt x="4974108" y="1919188"/>
                  <a:pt x="4975836" y="1924321"/>
                </a:cubicBezTo>
                <a:cubicBezTo>
                  <a:pt x="4991365" y="1964091"/>
                  <a:pt x="5011707" y="2003846"/>
                  <a:pt x="5015575" y="2048343"/>
                </a:cubicBezTo>
                <a:lnTo>
                  <a:pt x="5014612" y="2066816"/>
                </a:lnTo>
                <a:lnTo>
                  <a:pt x="5068869" y="2055795"/>
                </a:lnTo>
                <a:cubicBezTo>
                  <a:pt x="5091061" y="2050200"/>
                  <a:pt x="5113097" y="2044332"/>
                  <a:pt x="5135512" y="2040422"/>
                </a:cubicBezTo>
                <a:cubicBezTo>
                  <a:pt x="5151189" y="2037403"/>
                  <a:pt x="5165629" y="2032183"/>
                  <a:pt x="5180616" y="2038241"/>
                </a:cubicBezTo>
                <a:cubicBezTo>
                  <a:pt x="5192167" y="2043336"/>
                  <a:pt x="5207843" y="2040317"/>
                  <a:pt x="5204265" y="2059708"/>
                </a:cubicBezTo>
                <a:cubicBezTo>
                  <a:pt x="5201375" y="2070022"/>
                  <a:pt x="5212238" y="2084193"/>
                  <a:pt x="5192160" y="2089685"/>
                </a:cubicBezTo>
                <a:cubicBezTo>
                  <a:pt x="5176483" y="2092704"/>
                  <a:pt x="5169194" y="2105491"/>
                  <a:pt x="5148842" y="2105345"/>
                </a:cubicBezTo>
                <a:cubicBezTo>
                  <a:pt x="5131928" y="2106163"/>
                  <a:pt x="5112124" y="2117294"/>
                  <a:pt x="5101673" y="2134757"/>
                </a:cubicBezTo>
                <a:cubicBezTo>
                  <a:pt x="5093145" y="2145342"/>
                  <a:pt x="5085032" y="2141214"/>
                  <a:pt x="5078431" y="2144923"/>
                </a:cubicBezTo>
                <a:cubicBezTo>
                  <a:pt x="5069011" y="2148770"/>
                  <a:pt x="5060726" y="2146910"/>
                  <a:pt x="5052563" y="2144620"/>
                </a:cubicBezTo>
                <a:lnTo>
                  <a:pt x="5037286" y="2142869"/>
                </a:lnTo>
                <a:lnTo>
                  <a:pt x="5039213" y="2146539"/>
                </a:lnTo>
                <a:cubicBezTo>
                  <a:pt x="5039657" y="2152103"/>
                  <a:pt x="5037321" y="2157888"/>
                  <a:pt x="5030489" y="2163045"/>
                </a:cubicBezTo>
                <a:lnTo>
                  <a:pt x="5028179" y="2165369"/>
                </a:lnTo>
                <a:lnTo>
                  <a:pt x="5046078" y="2171076"/>
                </a:lnTo>
                <a:cubicBezTo>
                  <a:pt x="5062408" y="2175655"/>
                  <a:pt x="5078495" y="2181095"/>
                  <a:pt x="5093139" y="2191692"/>
                </a:cubicBezTo>
                <a:cubicBezTo>
                  <a:pt x="5104687" y="2196786"/>
                  <a:pt x="5118438" y="2200643"/>
                  <a:pt x="5123662" y="2215086"/>
                </a:cubicBezTo>
                <a:cubicBezTo>
                  <a:pt x="5122699" y="2218526"/>
                  <a:pt x="5125173" y="2222928"/>
                  <a:pt x="5128611" y="2223892"/>
                </a:cubicBezTo>
                <a:cubicBezTo>
                  <a:pt x="5186634" y="2255001"/>
                  <a:pt x="5200927" y="2316485"/>
                  <a:pt x="5228422" y="2370550"/>
                </a:cubicBezTo>
                <a:cubicBezTo>
                  <a:pt x="5229660" y="2372750"/>
                  <a:pt x="5226497" y="2377426"/>
                  <a:pt x="5228697" y="2376188"/>
                </a:cubicBezTo>
                <a:cubicBezTo>
                  <a:pt x="5262110" y="2389270"/>
                  <a:pt x="5261555" y="2424342"/>
                  <a:pt x="5262652" y="2446897"/>
                </a:cubicBezTo>
                <a:cubicBezTo>
                  <a:pt x="5266498" y="2479496"/>
                  <a:pt x="5284508" y="2501235"/>
                  <a:pt x="5299355" y="2527647"/>
                </a:cubicBezTo>
                <a:cubicBezTo>
                  <a:pt x="5308015" y="2543057"/>
                  <a:pt x="5331804" y="2544168"/>
                  <a:pt x="5348719" y="2543349"/>
                </a:cubicBezTo>
                <a:cubicBezTo>
                  <a:pt x="5367833" y="2541295"/>
                  <a:pt x="5381583" y="2545151"/>
                  <a:pt x="5393408" y="2555885"/>
                </a:cubicBezTo>
                <a:cubicBezTo>
                  <a:pt x="5398083" y="2559051"/>
                  <a:pt x="5402759" y="2562217"/>
                  <a:pt x="5407160" y="2559743"/>
                </a:cubicBezTo>
                <a:cubicBezTo>
                  <a:pt x="5427651" y="2539534"/>
                  <a:pt x="5449372" y="2567875"/>
                  <a:pt x="5472613" y="2557709"/>
                </a:cubicBezTo>
                <a:cubicBezTo>
                  <a:pt x="5480452" y="2556199"/>
                  <a:pt x="5484437" y="2568442"/>
                  <a:pt x="5485949" y="2576283"/>
                </a:cubicBezTo>
                <a:cubicBezTo>
                  <a:pt x="5490899" y="2585087"/>
                  <a:pt x="5473985" y="2585904"/>
                  <a:pt x="5476734" y="2595946"/>
                </a:cubicBezTo>
                <a:cubicBezTo>
                  <a:pt x="5480171" y="2596910"/>
                  <a:pt x="5485810" y="2596637"/>
                  <a:pt x="5490484" y="2599804"/>
                </a:cubicBezTo>
                <a:cubicBezTo>
                  <a:pt x="5498596" y="2603933"/>
                  <a:pt x="5516473" y="2599677"/>
                  <a:pt x="5519497" y="2615358"/>
                </a:cubicBezTo>
                <a:cubicBezTo>
                  <a:pt x="5524719" y="2629801"/>
                  <a:pt x="5531179" y="2646446"/>
                  <a:pt x="5529803" y="2664600"/>
                </a:cubicBezTo>
                <a:cubicBezTo>
                  <a:pt x="5526223" y="2683991"/>
                  <a:pt x="5519210" y="2702418"/>
                  <a:pt x="5499679" y="2719188"/>
                </a:cubicBezTo>
                <a:cubicBezTo>
                  <a:pt x="5486478" y="2726609"/>
                  <a:pt x="5473551" y="2739669"/>
                  <a:pt x="5457599" y="2737049"/>
                </a:cubicBezTo>
                <a:cubicBezTo>
                  <a:pt x="5433810" y="2735938"/>
                  <a:pt x="5409747" y="2729188"/>
                  <a:pt x="5390773" y="2710887"/>
                </a:cubicBezTo>
                <a:cubicBezTo>
                  <a:pt x="5384860" y="2705521"/>
                  <a:pt x="5381149" y="2698917"/>
                  <a:pt x="5381838" y="2689840"/>
                </a:cubicBezTo>
                <a:cubicBezTo>
                  <a:pt x="5383215" y="2671686"/>
                  <a:pt x="5382393" y="2654769"/>
                  <a:pt x="5381571" y="2637851"/>
                </a:cubicBezTo>
                <a:cubicBezTo>
                  <a:pt x="5351870" y="2631374"/>
                  <a:pt x="5320930" y="2622696"/>
                  <a:pt x="5289992" y="2614017"/>
                </a:cubicBezTo>
                <a:cubicBezTo>
                  <a:pt x="5269225" y="2628586"/>
                  <a:pt x="5265923" y="2653616"/>
                  <a:pt x="5259180" y="2677681"/>
                </a:cubicBezTo>
                <a:cubicBezTo>
                  <a:pt x="5249549" y="2712061"/>
                  <a:pt x="5246794" y="2748370"/>
                  <a:pt x="5222176" y="2776691"/>
                </a:cubicBezTo>
                <a:cubicBezTo>
                  <a:pt x="5215850" y="2786040"/>
                  <a:pt x="5213235" y="2801994"/>
                  <a:pt x="5205122" y="2797863"/>
                </a:cubicBezTo>
                <a:cubicBezTo>
                  <a:pt x="5187934" y="2793042"/>
                  <a:pt x="5176517" y="2813942"/>
                  <a:pt x="5159054" y="2803482"/>
                </a:cubicBezTo>
                <a:cubicBezTo>
                  <a:pt x="5150942" y="2799352"/>
                  <a:pt x="5140903" y="2802098"/>
                  <a:pt x="5134992" y="2796732"/>
                </a:cubicBezTo>
                <a:cubicBezTo>
                  <a:pt x="5107905" y="2774301"/>
                  <a:pt x="5067476" y="2779647"/>
                  <a:pt x="5042589" y="2755979"/>
                </a:cubicBezTo>
                <a:cubicBezTo>
                  <a:pt x="5036678" y="2750613"/>
                  <a:pt x="5026914" y="2758998"/>
                  <a:pt x="5027187" y="2764637"/>
                </a:cubicBezTo>
                <a:cubicBezTo>
                  <a:pt x="5035159" y="2789122"/>
                  <a:pt x="5021269" y="2805621"/>
                  <a:pt x="5017692" y="2825011"/>
                </a:cubicBezTo>
                <a:cubicBezTo>
                  <a:pt x="4982901" y="2830084"/>
                  <a:pt x="4955814" y="2807653"/>
                  <a:pt x="4929276" y="2796501"/>
                </a:cubicBezTo>
                <a:cubicBezTo>
                  <a:pt x="4919925" y="2790170"/>
                  <a:pt x="4909613" y="2787277"/>
                  <a:pt x="4898064" y="2782184"/>
                </a:cubicBezTo>
                <a:cubicBezTo>
                  <a:pt x="4894625" y="2781219"/>
                  <a:pt x="4888987" y="2781492"/>
                  <a:pt x="4888987" y="2781492"/>
                </a:cubicBezTo>
                <a:cubicBezTo>
                  <a:pt x="4879083" y="2810233"/>
                  <a:pt x="4837143" y="2807738"/>
                  <a:pt x="4828476" y="2838679"/>
                </a:cubicBezTo>
                <a:cubicBezTo>
                  <a:pt x="4811828" y="2891486"/>
                  <a:pt x="4812096" y="2943474"/>
                  <a:pt x="4792012" y="2995316"/>
                </a:cubicBezTo>
                <a:cubicBezTo>
                  <a:pt x="4786923" y="3006867"/>
                  <a:pt x="4794346" y="3020074"/>
                  <a:pt x="4799984" y="3019801"/>
                </a:cubicBezTo>
                <a:cubicBezTo>
                  <a:pt x="4825285" y="3028753"/>
                  <a:pt x="4824181" y="3052545"/>
                  <a:pt x="4837243" y="3065480"/>
                </a:cubicBezTo>
                <a:cubicBezTo>
                  <a:pt x="4842191" y="3074285"/>
                  <a:pt x="4842467" y="3079925"/>
                  <a:pt x="4841777" y="3089001"/>
                </a:cubicBezTo>
                <a:cubicBezTo>
                  <a:pt x="4825820" y="3132731"/>
                  <a:pt x="4836815" y="3172896"/>
                  <a:pt x="4860050" y="3209077"/>
                </a:cubicBezTo>
                <a:cubicBezTo>
                  <a:pt x="4862524" y="3213480"/>
                  <a:pt x="4865000" y="3217883"/>
                  <a:pt x="4861834" y="3222557"/>
                </a:cubicBezTo>
                <a:cubicBezTo>
                  <a:pt x="4838321" y="3227085"/>
                  <a:pt x="4828147" y="3203838"/>
                  <a:pt x="4816322" y="3193104"/>
                </a:cubicBezTo>
                <a:cubicBezTo>
                  <a:pt x="4783050" y="3159668"/>
                  <a:pt x="4742214" y="3133380"/>
                  <a:pt x="4699177" y="3108328"/>
                </a:cubicBezTo>
                <a:cubicBezTo>
                  <a:pt x="4679514" y="3099106"/>
                  <a:pt x="4661363" y="3097722"/>
                  <a:pt x="4644723" y="3104179"/>
                </a:cubicBezTo>
                <a:cubicBezTo>
                  <a:pt x="4599204" y="3121076"/>
                  <a:pt x="4562347" y="3153380"/>
                  <a:pt x="4540752" y="3197380"/>
                </a:cubicBezTo>
                <a:cubicBezTo>
                  <a:pt x="4532225" y="3207968"/>
                  <a:pt x="4535796" y="3234927"/>
                  <a:pt x="4544184" y="3244695"/>
                </a:cubicBezTo>
                <a:cubicBezTo>
                  <a:pt x="4592028" y="3298906"/>
                  <a:pt x="4594503" y="3303308"/>
                  <a:pt x="4596283" y="3363136"/>
                </a:cubicBezTo>
                <a:cubicBezTo>
                  <a:pt x="4597106" y="3380055"/>
                  <a:pt x="4603291" y="3391060"/>
                  <a:pt x="4610716" y="3404267"/>
                </a:cubicBezTo>
                <a:cubicBezTo>
                  <a:pt x="4654021" y="3481307"/>
                  <a:pt x="4697325" y="3558345"/>
                  <a:pt x="4739666" y="3638823"/>
                </a:cubicBezTo>
                <a:cubicBezTo>
                  <a:pt x="4750801" y="3658634"/>
                  <a:pt x="4773902" y="3668822"/>
                  <a:pt x="4782837" y="3689868"/>
                </a:cubicBezTo>
                <a:cubicBezTo>
                  <a:pt x="4791772" y="3710916"/>
                  <a:pt x="4803871" y="3727288"/>
                  <a:pt x="4815006" y="3747099"/>
                </a:cubicBezTo>
                <a:cubicBezTo>
                  <a:pt x="4818719" y="3753702"/>
                  <a:pt x="4826556" y="3752193"/>
                  <a:pt x="4829032" y="3756594"/>
                </a:cubicBezTo>
                <a:cubicBezTo>
                  <a:pt x="4836180" y="3764162"/>
                  <a:pt x="4846768" y="3772694"/>
                  <a:pt x="4837004" y="3781080"/>
                </a:cubicBezTo>
                <a:cubicBezTo>
                  <a:pt x="4828475" y="3791666"/>
                  <a:pt x="4815689" y="3784371"/>
                  <a:pt x="4809775" y="3779005"/>
                </a:cubicBezTo>
                <a:cubicBezTo>
                  <a:pt x="4802627" y="3771436"/>
                  <a:pt x="4789838" y="3764142"/>
                  <a:pt x="4786128" y="3757537"/>
                </a:cubicBezTo>
                <a:cubicBezTo>
                  <a:pt x="4771969" y="3722048"/>
                  <a:pt x="4740482" y="3702091"/>
                  <a:pt x="4725360" y="3670038"/>
                </a:cubicBezTo>
                <a:cubicBezTo>
                  <a:pt x="4680818" y="3590797"/>
                  <a:pt x="4637514" y="3513757"/>
                  <a:pt x="4594209" y="3436718"/>
                </a:cubicBezTo>
                <a:cubicBezTo>
                  <a:pt x="4585548" y="3421310"/>
                  <a:pt x="4572760" y="3414015"/>
                  <a:pt x="4558738" y="3404519"/>
                </a:cubicBezTo>
                <a:cubicBezTo>
                  <a:pt x="4522573" y="3381395"/>
                  <a:pt x="4488614" y="3357037"/>
                  <a:pt x="4480507" y="3306558"/>
                </a:cubicBezTo>
                <a:cubicBezTo>
                  <a:pt x="4475839" y="3257043"/>
                  <a:pt x="4421110" y="3247252"/>
                  <a:pt x="4381231" y="3263877"/>
                </a:cubicBezTo>
                <a:cubicBezTo>
                  <a:pt x="4343551" y="3279265"/>
                  <a:pt x="4308620" y="3304692"/>
                  <a:pt x="4271213" y="3325719"/>
                </a:cubicBezTo>
                <a:cubicBezTo>
                  <a:pt x="4260211" y="3331903"/>
                  <a:pt x="4245217" y="3372193"/>
                  <a:pt x="4243839" y="3390348"/>
                </a:cubicBezTo>
                <a:cubicBezTo>
                  <a:pt x="4241706" y="3404582"/>
                  <a:pt x="4243492" y="3418061"/>
                  <a:pt x="4245828" y="3431231"/>
                </a:cubicBezTo>
                <a:lnTo>
                  <a:pt x="4249487" y="3458234"/>
                </a:lnTo>
                <a:lnTo>
                  <a:pt x="4268459" y="3485180"/>
                </a:lnTo>
                <a:cubicBezTo>
                  <a:pt x="4281443" y="3505708"/>
                  <a:pt x="4292876" y="3526961"/>
                  <a:pt x="4301641" y="3549872"/>
                </a:cubicBezTo>
                <a:cubicBezTo>
                  <a:pt x="4307055" y="3565296"/>
                  <a:pt x="4316508" y="3563422"/>
                  <a:pt x="4327699" y="3562381"/>
                </a:cubicBezTo>
                <a:cubicBezTo>
                  <a:pt x="4364295" y="3559642"/>
                  <a:pt x="4401792" y="3559473"/>
                  <a:pt x="4443283" y="3566565"/>
                </a:cubicBezTo>
                <a:cubicBezTo>
                  <a:pt x="4417314" y="3587231"/>
                  <a:pt x="4389789" y="3591118"/>
                  <a:pt x="4362331" y="3599313"/>
                </a:cubicBezTo>
                <a:cubicBezTo>
                  <a:pt x="4304843" y="3616605"/>
                  <a:pt x="4286341" y="3646200"/>
                  <a:pt x="4297508" y="3698587"/>
                </a:cubicBezTo>
                <a:cubicBezTo>
                  <a:pt x="4301772" y="3723079"/>
                  <a:pt x="4314000" y="3733224"/>
                  <a:pt x="4338953" y="3730240"/>
                </a:cubicBezTo>
                <a:cubicBezTo>
                  <a:pt x="4350144" y="3729199"/>
                  <a:pt x="4360432" y="3725588"/>
                  <a:pt x="4372142" y="3730140"/>
                </a:cubicBezTo>
                <a:cubicBezTo>
                  <a:pt x="4367268" y="3749176"/>
                  <a:pt x="4350550" y="3755045"/>
                  <a:pt x="4336403" y="3760011"/>
                </a:cubicBezTo>
                <a:cubicBezTo>
                  <a:pt x="4320971" y="3765428"/>
                  <a:pt x="4319369" y="3773209"/>
                  <a:pt x="4322595" y="3786514"/>
                </a:cubicBezTo>
                <a:cubicBezTo>
                  <a:pt x="4332656" y="3823408"/>
                  <a:pt x="4355894" y="3848458"/>
                  <a:pt x="4384277" y="3871702"/>
                </a:cubicBezTo>
                <a:cubicBezTo>
                  <a:pt x="4400431" y="3884800"/>
                  <a:pt x="4418322" y="3898733"/>
                  <a:pt x="4434476" y="3911831"/>
                </a:cubicBezTo>
                <a:cubicBezTo>
                  <a:pt x="4459384" y="3933408"/>
                  <a:pt x="4474454" y="3959880"/>
                  <a:pt x="4475830" y="3992604"/>
                </a:cubicBezTo>
                <a:cubicBezTo>
                  <a:pt x="4478491" y="4024877"/>
                  <a:pt x="4491171" y="4036308"/>
                  <a:pt x="4523073" y="4036659"/>
                </a:cubicBezTo>
                <a:cubicBezTo>
                  <a:pt x="4527382" y="4036590"/>
                  <a:pt x="4531241" y="4035236"/>
                  <a:pt x="4538122" y="4034264"/>
                </a:cubicBezTo>
                <a:cubicBezTo>
                  <a:pt x="4533767" y="4058894"/>
                  <a:pt x="4515830" y="4069521"/>
                  <a:pt x="4501368" y="4081817"/>
                </a:cubicBezTo>
                <a:cubicBezTo>
                  <a:pt x="4483498" y="4096752"/>
                  <a:pt x="4472127" y="4113738"/>
                  <a:pt x="4473367" y="4137847"/>
                </a:cubicBezTo>
                <a:cubicBezTo>
                  <a:pt x="4472351" y="4155528"/>
                  <a:pt x="4478984" y="4166194"/>
                  <a:pt x="4497959" y="4166752"/>
                </a:cubicBezTo>
                <a:cubicBezTo>
                  <a:pt x="4518219" y="4166859"/>
                  <a:pt x="4532952" y="4171794"/>
                  <a:pt x="4539336" y="4194097"/>
                </a:cubicBezTo>
                <a:cubicBezTo>
                  <a:pt x="4546556" y="4214663"/>
                  <a:pt x="4532026" y="4222651"/>
                  <a:pt x="4517947" y="4231925"/>
                </a:cubicBezTo>
                <a:cubicBezTo>
                  <a:pt x="4513254" y="4235016"/>
                  <a:pt x="4504252" y="4238176"/>
                  <a:pt x="4508696" y="4246722"/>
                </a:cubicBezTo>
                <a:cubicBezTo>
                  <a:pt x="4512306" y="4257005"/>
                  <a:pt x="4521511" y="4266768"/>
                  <a:pt x="4532701" y="4265727"/>
                </a:cubicBezTo>
                <a:cubicBezTo>
                  <a:pt x="4563701" y="4263508"/>
                  <a:pt x="4567446" y="4282407"/>
                  <a:pt x="4569138" y="4307801"/>
                </a:cubicBezTo>
                <a:lnTo>
                  <a:pt x="4581251" y="4356204"/>
                </a:lnTo>
                <a:lnTo>
                  <a:pt x="4581479" y="4355344"/>
                </a:lnTo>
                <a:cubicBezTo>
                  <a:pt x="4582962" y="4353590"/>
                  <a:pt x="4585120" y="4352240"/>
                  <a:pt x="4587279" y="4351160"/>
                </a:cubicBezTo>
                <a:cubicBezTo>
                  <a:pt x="4608862" y="4339284"/>
                  <a:pt x="4626128" y="4319848"/>
                  <a:pt x="4644474" y="4303653"/>
                </a:cubicBezTo>
                <a:cubicBezTo>
                  <a:pt x="4672532" y="4278820"/>
                  <a:pt x="4703828" y="4264784"/>
                  <a:pt x="4741598" y="4274501"/>
                </a:cubicBezTo>
                <a:cubicBezTo>
                  <a:pt x="4756706" y="4277740"/>
                  <a:pt x="4766419" y="4269103"/>
                  <a:pt x="4775052" y="4260465"/>
                </a:cubicBezTo>
                <a:cubicBezTo>
                  <a:pt x="4795556" y="4241031"/>
                  <a:pt x="4806348" y="4242110"/>
                  <a:pt x="4822535" y="4263704"/>
                </a:cubicBezTo>
                <a:cubicBezTo>
                  <a:pt x="4838722" y="4287458"/>
                  <a:pt x="4838722" y="4287458"/>
                  <a:pt x="4862464" y="4268023"/>
                </a:cubicBezTo>
                <a:cubicBezTo>
                  <a:pt x="4867859" y="4263704"/>
                  <a:pt x="4872176" y="4260465"/>
                  <a:pt x="4878651" y="4266943"/>
                </a:cubicBezTo>
                <a:cubicBezTo>
                  <a:pt x="4903472" y="4288537"/>
                  <a:pt x="4928292" y="4307972"/>
                  <a:pt x="4952034" y="4330645"/>
                </a:cubicBezTo>
                <a:cubicBezTo>
                  <a:pt x="4970379" y="4346841"/>
                  <a:pt x="4982250" y="4367356"/>
                  <a:pt x="4987646" y="4391109"/>
                </a:cubicBezTo>
                <a:cubicBezTo>
                  <a:pt x="4991963" y="4406225"/>
                  <a:pt x="5030812" y="4435377"/>
                  <a:pt x="5046999" y="4436456"/>
                </a:cubicBezTo>
                <a:cubicBezTo>
                  <a:pt x="5052395" y="4436456"/>
                  <a:pt x="5056712" y="4436456"/>
                  <a:pt x="5058870" y="4429978"/>
                </a:cubicBezTo>
                <a:cubicBezTo>
                  <a:pt x="5073978" y="4396508"/>
                  <a:pt x="5103116" y="4380312"/>
                  <a:pt x="5134411" y="4366276"/>
                </a:cubicBezTo>
                <a:cubicBezTo>
                  <a:pt x="5140886" y="4363037"/>
                  <a:pt x="5146282" y="4360877"/>
                  <a:pt x="5151678" y="4357638"/>
                </a:cubicBezTo>
                <a:cubicBezTo>
                  <a:pt x="5168944" y="4346841"/>
                  <a:pt x="5184052" y="4341442"/>
                  <a:pt x="5205636" y="4349000"/>
                </a:cubicBezTo>
                <a:cubicBezTo>
                  <a:pt x="5227219" y="4356559"/>
                  <a:pt x="5248802" y="4344681"/>
                  <a:pt x="5268226" y="4333885"/>
                </a:cubicBezTo>
                <a:cubicBezTo>
                  <a:pt x="5277939" y="4329566"/>
                  <a:pt x="5284414" y="4327406"/>
                  <a:pt x="5294126" y="4334964"/>
                </a:cubicBezTo>
                <a:cubicBezTo>
                  <a:pt x="5335134" y="4365196"/>
                  <a:pt x="5380459" y="4387870"/>
                  <a:pt x="5433338" y="4392189"/>
                </a:cubicBezTo>
                <a:cubicBezTo>
                  <a:pt x="5440892" y="4393268"/>
                  <a:pt x="5444129" y="4395428"/>
                  <a:pt x="5441971" y="4402986"/>
                </a:cubicBezTo>
                <a:cubicBezTo>
                  <a:pt x="5435496" y="4433217"/>
                  <a:pt x="5451683" y="4452652"/>
                  <a:pt x="5473266" y="4468847"/>
                </a:cubicBezTo>
                <a:cubicBezTo>
                  <a:pt x="5482979" y="4476405"/>
                  <a:pt x="5488374" y="4482883"/>
                  <a:pt x="5481899" y="4496919"/>
                </a:cubicBezTo>
                <a:cubicBezTo>
                  <a:pt x="5472187" y="4514195"/>
                  <a:pt x="5480820" y="4530390"/>
                  <a:pt x="5492691" y="4544426"/>
                </a:cubicBezTo>
                <a:cubicBezTo>
                  <a:pt x="5502403" y="4556303"/>
                  <a:pt x="5514274" y="4568179"/>
                  <a:pt x="5523987" y="4580056"/>
                </a:cubicBezTo>
                <a:cubicBezTo>
                  <a:pt x="5528303" y="4585994"/>
                  <a:pt x="5530731" y="4591663"/>
                  <a:pt x="5529787" y="4596252"/>
                </a:cubicBezTo>
                <a:cubicBezTo>
                  <a:pt x="5528843" y="4600841"/>
                  <a:pt x="5524527" y="4604349"/>
                  <a:pt x="5515353" y="4605969"/>
                </a:cubicBezTo>
                <a:cubicBezTo>
                  <a:pt x="5511037" y="4605969"/>
                  <a:pt x="5506720" y="4607049"/>
                  <a:pt x="5502403" y="4609208"/>
                </a:cubicBezTo>
                <a:cubicBezTo>
                  <a:pt x="5497008" y="4611367"/>
                  <a:pt x="5488374" y="4611367"/>
                  <a:pt x="5487295" y="4618925"/>
                </a:cubicBezTo>
                <a:cubicBezTo>
                  <a:pt x="5487295" y="4625403"/>
                  <a:pt x="5492691" y="4629722"/>
                  <a:pt x="5497008" y="4632961"/>
                </a:cubicBezTo>
                <a:cubicBezTo>
                  <a:pt x="5515353" y="4649157"/>
                  <a:pt x="5514274" y="4655635"/>
                  <a:pt x="5491612" y="4665352"/>
                </a:cubicBezTo>
                <a:cubicBezTo>
                  <a:pt x="5486216" y="4667512"/>
                  <a:pt x="5481899" y="4668591"/>
                  <a:pt x="5477583" y="4671830"/>
                </a:cubicBezTo>
                <a:cubicBezTo>
                  <a:pt x="5471108" y="4676149"/>
                  <a:pt x="5465712" y="4680468"/>
                  <a:pt x="5470029" y="4691265"/>
                </a:cubicBezTo>
                <a:cubicBezTo>
                  <a:pt x="5475424" y="4700983"/>
                  <a:pt x="5479741" y="4700983"/>
                  <a:pt x="5488374" y="4698823"/>
                </a:cubicBezTo>
                <a:lnTo>
                  <a:pt x="5504696" y="4697004"/>
                </a:lnTo>
                <a:lnTo>
                  <a:pt x="5420769" y="4781392"/>
                </a:lnTo>
                <a:lnTo>
                  <a:pt x="5413913" y="4776562"/>
                </a:lnTo>
                <a:cubicBezTo>
                  <a:pt x="5404200" y="4774402"/>
                  <a:pt x="5397726" y="4777641"/>
                  <a:pt x="5393409" y="4786279"/>
                </a:cubicBezTo>
                <a:cubicBezTo>
                  <a:pt x="5390171" y="4792757"/>
                  <a:pt x="5388013" y="4799235"/>
                  <a:pt x="5384776" y="4805713"/>
                </a:cubicBezTo>
                <a:cubicBezTo>
                  <a:pt x="5379380" y="4816510"/>
                  <a:pt x="5371826" y="4820829"/>
                  <a:pt x="5358876" y="4818670"/>
                </a:cubicBezTo>
                <a:cubicBezTo>
                  <a:pt x="5320026" y="4812192"/>
                  <a:pt x="5293047" y="4826228"/>
                  <a:pt x="5275781" y="4860778"/>
                </a:cubicBezTo>
                <a:cubicBezTo>
                  <a:pt x="5272543" y="4866176"/>
                  <a:pt x="5273622" y="4878053"/>
                  <a:pt x="5263910" y="4875894"/>
                </a:cubicBezTo>
                <a:cubicBezTo>
                  <a:pt x="5254197" y="4874814"/>
                  <a:pt x="5252039" y="4865097"/>
                  <a:pt x="5250960" y="4855379"/>
                </a:cubicBezTo>
                <a:cubicBezTo>
                  <a:pt x="5250960" y="4854300"/>
                  <a:pt x="5250960" y="4853220"/>
                  <a:pt x="5250960" y="4852140"/>
                </a:cubicBezTo>
                <a:cubicBezTo>
                  <a:pt x="5246643" y="4826228"/>
                  <a:pt x="5234772" y="4818670"/>
                  <a:pt x="5214269" y="4831626"/>
                </a:cubicBezTo>
                <a:cubicBezTo>
                  <a:pt x="5194844" y="4843503"/>
                  <a:pt x="5179736" y="4840264"/>
                  <a:pt x="5163548" y="4829467"/>
                </a:cubicBezTo>
                <a:cubicBezTo>
                  <a:pt x="5141965" y="4815431"/>
                  <a:pt x="5119303" y="4804634"/>
                  <a:pt x="5092324" y="4811112"/>
                </a:cubicBezTo>
                <a:cubicBezTo>
                  <a:pt x="5080453" y="4814351"/>
                  <a:pt x="5075057" y="4802474"/>
                  <a:pt x="5072899" y="4794916"/>
                </a:cubicBezTo>
                <a:cubicBezTo>
                  <a:pt x="5063187" y="4766844"/>
                  <a:pt x="5044841" y="4753888"/>
                  <a:pt x="5016783" y="4750649"/>
                </a:cubicBezTo>
                <a:cubicBezTo>
                  <a:pt x="4999517" y="4748489"/>
                  <a:pt x="4996279" y="4742011"/>
                  <a:pt x="5007071" y="4724736"/>
                </a:cubicBezTo>
                <a:cubicBezTo>
                  <a:pt x="5029733" y="4688026"/>
                  <a:pt x="5013546" y="4634041"/>
                  <a:pt x="4975775" y="4617845"/>
                </a:cubicBezTo>
                <a:cubicBezTo>
                  <a:pt x="4968221" y="4614606"/>
                  <a:pt x="4958509" y="4610288"/>
                  <a:pt x="4952034" y="4617845"/>
                </a:cubicBezTo>
                <a:cubicBezTo>
                  <a:pt x="4945559" y="4625403"/>
                  <a:pt x="4942321" y="4636200"/>
                  <a:pt x="4948796" y="4645918"/>
                </a:cubicBezTo>
                <a:cubicBezTo>
                  <a:pt x="4952034" y="4652396"/>
                  <a:pt x="4957430" y="4658874"/>
                  <a:pt x="4961746" y="4665352"/>
                </a:cubicBezTo>
                <a:cubicBezTo>
                  <a:pt x="4967142" y="4671830"/>
                  <a:pt x="4970379" y="4678309"/>
                  <a:pt x="4963904" y="4683708"/>
                </a:cubicBezTo>
                <a:cubicBezTo>
                  <a:pt x="4956350" y="4690186"/>
                  <a:pt x="4949875" y="4685867"/>
                  <a:pt x="4944480" y="4680468"/>
                </a:cubicBezTo>
                <a:cubicBezTo>
                  <a:pt x="4939084" y="4676149"/>
                  <a:pt x="4934767" y="4669671"/>
                  <a:pt x="4930451" y="4665352"/>
                </a:cubicBezTo>
                <a:cubicBezTo>
                  <a:pt x="4920738" y="4655635"/>
                  <a:pt x="4907788" y="4650236"/>
                  <a:pt x="4896997" y="4659954"/>
                </a:cubicBezTo>
                <a:cubicBezTo>
                  <a:pt x="4888363" y="4668591"/>
                  <a:pt x="4896997" y="4680468"/>
                  <a:pt x="4903472" y="4689106"/>
                </a:cubicBezTo>
                <a:cubicBezTo>
                  <a:pt x="4908867" y="4696664"/>
                  <a:pt x="4918580" y="4702062"/>
                  <a:pt x="4921817" y="4711780"/>
                </a:cubicBezTo>
                <a:cubicBezTo>
                  <a:pt x="4927213" y="4725816"/>
                  <a:pt x="4925055" y="4734453"/>
                  <a:pt x="4907788" y="4733374"/>
                </a:cubicBezTo>
                <a:cubicBezTo>
                  <a:pt x="4884047" y="4732294"/>
                  <a:pt x="4864622" y="4722577"/>
                  <a:pt x="4846276" y="4709620"/>
                </a:cubicBezTo>
                <a:cubicBezTo>
                  <a:pt x="4822535" y="4693425"/>
                  <a:pt x="4809585" y="4692345"/>
                  <a:pt x="4786923" y="4709620"/>
                </a:cubicBezTo>
                <a:cubicBezTo>
                  <a:pt x="4778290" y="4715019"/>
                  <a:pt x="4770736" y="4723656"/>
                  <a:pt x="4763181" y="4731214"/>
                </a:cubicBezTo>
                <a:cubicBezTo>
                  <a:pt x="4759944" y="4734453"/>
                  <a:pt x="4756706" y="4739852"/>
                  <a:pt x="4751311" y="4737692"/>
                </a:cubicBezTo>
                <a:cubicBezTo>
                  <a:pt x="4744836" y="4735533"/>
                  <a:pt x="4743756" y="4730135"/>
                  <a:pt x="4744836" y="4725816"/>
                </a:cubicBezTo>
                <a:cubicBezTo>
                  <a:pt x="4749152" y="4706381"/>
                  <a:pt x="4740519" y="4702062"/>
                  <a:pt x="4723252" y="4703142"/>
                </a:cubicBezTo>
                <a:cubicBezTo>
                  <a:pt x="4701669" y="4704222"/>
                  <a:pt x="4686561" y="4690186"/>
                  <a:pt x="4674690" y="4675069"/>
                </a:cubicBezTo>
                <a:cubicBezTo>
                  <a:pt x="4664978" y="4663193"/>
                  <a:pt x="4657424" y="4662113"/>
                  <a:pt x="4648790" y="4673990"/>
                </a:cubicBezTo>
                <a:cubicBezTo>
                  <a:pt x="4644474" y="4680468"/>
                  <a:pt x="4640157" y="4684787"/>
                  <a:pt x="4631524" y="4682628"/>
                </a:cubicBezTo>
                <a:cubicBezTo>
                  <a:pt x="4619653" y="4680468"/>
                  <a:pt x="4621811" y="4671830"/>
                  <a:pt x="4619653" y="4664272"/>
                </a:cubicBezTo>
                <a:cubicBezTo>
                  <a:pt x="4618574" y="4659954"/>
                  <a:pt x="4618574" y="4654555"/>
                  <a:pt x="4617495" y="4649157"/>
                </a:cubicBezTo>
                <a:cubicBezTo>
                  <a:pt x="4615067" y="4627293"/>
                  <a:pt x="4605354" y="4618183"/>
                  <a:pt x="4590179" y="4622282"/>
                </a:cubicBezTo>
                <a:lnTo>
                  <a:pt x="4586817" y="4623974"/>
                </a:lnTo>
                <a:lnTo>
                  <a:pt x="4584630" y="4635875"/>
                </a:lnTo>
                <a:cubicBezTo>
                  <a:pt x="4576236" y="4677803"/>
                  <a:pt x="4574566" y="4681277"/>
                  <a:pt x="4531541" y="4686274"/>
                </a:cubicBezTo>
                <a:cubicBezTo>
                  <a:pt x="4507873" y="4688806"/>
                  <a:pt x="4494629" y="4696343"/>
                  <a:pt x="4492463" y="4723091"/>
                </a:cubicBezTo>
                <a:cubicBezTo>
                  <a:pt x="4490612" y="4742510"/>
                  <a:pt x="4481880" y="4762900"/>
                  <a:pt x="4462206" y="4772694"/>
                </a:cubicBezTo>
                <a:cubicBezTo>
                  <a:pt x="4443818" y="4782036"/>
                  <a:pt x="4447044" y="4795342"/>
                  <a:pt x="4452007" y="4809481"/>
                </a:cubicBezTo>
                <a:cubicBezTo>
                  <a:pt x="4456970" y="4823620"/>
                  <a:pt x="4462768" y="4836023"/>
                  <a:pt x="4457827" y="4850751"/>
                </a:cubicBezTo>
                <a:cubicBezTo>
                  <a:pt x="4454555" y="4862006"/>
                  <a:pt x="4463241" y="4866176"/>
                  <a:pt x="4471025" y="4867775"/>
                </a:cubicBezTo>
                <a:cubicBezTo>
                  <a:pt x="4482667" y="4868020"/>
                  <a:pt x="4492572" y="4867431"/>
                  <a:pt x="4503311" y="4865104"/>
                </a:cubicBezTo>
                <a:cubicBezTo>
                  <a:pt x="4539907" y="4862365"/>
                  <a:pt x="4542095" y="4864484"/>
                  <a:pt x="4538327" y="4899014"/>
                </a:cubicBezTo>
                <a:cubicBezTo>
                  <a:pt x="4537311" y="4916696"/>
                  <a:pt x="4531535" y="4933161"/>
                  <a:pt x="4528782" y="4950009"/>
                </a:cubicBezTo>
                <a:cubicBezTo>
                  <a:pt x="4524359" y="4970331"/>
                  <a:pt x="4519936" y="4990652"/>
                  <a:pt x="4490855" y="4977760"/>
                </a:cubicBezTo>
                <a:cubicBezTo>
                  <a:pt x="4480882" y="4974042"/>
                  <a:pt x="4471948" y="4981510"/>
                  <a:pt x="4473436" y="4993981"/>
                </a:cubicBezTo>
                <a:cubicBezTo>
                  <a:pt x="4474542" y="5009475"/>
                  <a:pt x="4474812" y="5026705"/>
                  <a:pt x="4496877" y="5031953"/>
                </a:cubicBezTo>
                <a:cubicBezTo>
                  <a:pt x="4498163" y="5031502"/>
                  <a:pt x="4499449" y="5031051"/>
                  <a:pt x="4502473" y="5031433"/>
                </a:cubicBezTo>
                <a:cubicBezTo>
                  <a:pt x="4514114" y="5031678"/>
                  <a:pt x="4528961" y="5016360"/>
                  <a:pt x="4538301" y="5034738"/>
                </a:cubicBezTo>
                <a:cubicBezTo>
                  <a:pt x="4547190" y="5051831"/>
                  <a:pt x="4547911" y="5070346"/>
                  <a:pt x="4541751" y="5089834"/>
                </a:cubicBezTo>
                <a:cubicBezTo>
                  <a:pt x="4535524" y="5105014"/>
                  <a:pt x="4524085" y="5117692"/>
                  <a:pt x="4511743" y="5127799"/>
                </a:cubicBezTo>
                <a:cubicBezTo>
                  <a:pt x="4501522" y="5135718"/>
                  <a:pt x="4492520" y="5138878"/>
                  <a:pt x="4485820" y="5123905"/>
                </a:cubicBezTo>
                <a:cubicBezTo>
                  <a:pt x="4482729" y="5119215"/>
                  <a:pt x="4478352" y="5114976"/>
                  <a:pt x="4473208" y="5116782"/>
                </a:cubicBezTo>
                <a:cubicBezTo>
                  <a:pt x="4464206" y="5119942"/>
                  <a:pt x="4465175" y="5126821"/>
                  <a:pt x="4466980" y="5131962"/>
                </a:cubicBezTo>
                <a:cubicBezTo>
                  <a:pt x="4469304" y="5142697"/>
                  <a:pt x="4472462" y="5151694"/>
                  <a:pt x="4474335" y="5161144"/>
                </a:cubicBezTo>
                <a:cubicBezTo>
                  <a:pt x="4481306" y="5193347"/>
                  <a:pt x="4464790" y="5212139"/>
                  <a:pt x="4432436" y="5210502"/>
                </a:cubicBezTo>
                <a:cubicBezTo>
                  <a:pt x="4428127" y="5210571"/>
                  <a:pt x="4425104" y="5210188"/>
                  <a:pt x="4422080" y="5209806"/>
                </a:cubicBezTo>
                <a:cubicBezTo>
                  <a:pt x="4373257" y="5202400"/>
                  <a:pt x="4367278" y="5205942"/>
                  <a:pt x="4363328" y="5256417"/>
                </a:cubicBezTo>
                <a:cubicBezTo>
                  <a:pt x="4361478" y="5275836"/>
                  <a:pt x="4355634" y="5287993"/>
                  <a:pt x="4335441" y="5292194"/>
                </a:cubicBezTo>
                <a:cubicBezTo>
                  <a:pt x="4327273" y="5293617"/>
                  <a:pt x="4321294" y="5297160"/>
                  <a:pt x="4315316" y="5300702"/>
                </a:cubicBezTo>
                <a:cubicBezTo>
                  <a:pt x="4277186" y="5315531"/>
                  <a:pt x="4252570" y="5340053"/>
                  <a:pt x="4258458" y="5385631"/>
                </a:cubicBezTo>
                <a:cubicBezTo>
                  <a:pt x="4260014" y="5402410"/>
                  <a:pt x="4258998" y="5420092"/>
                  <a:pt x="4253222" y="5436557"/>
                </a:cubicBezTo>
                <a:cubicBezTo>
                  <a:pt x="4249950" y="5447812"/>
                  <a:pt x="4241467" y="5456565"/>
                  <a:pt x="4229825" y="5456320"/>
                </a:cubicBezTo>
                <a:cubicBezTo>
                  <a:pt x="4215611" y="5456978"/>
                  <a:pt x="4216694" y="5443604"/>
                  <a:pt x="4214822" y="5434155"/>
                </a:cubicBezTo>
                <a:cubicBezTo>
                  <a:pt x="4200113" y="5375792"/>
                  <a:pt x="4200113" y="5375792"/>
                  <a:pt x="4150160" y="5406321"/>
                </a:cubicBezTo>
                <a:cubicBezTo>
                  <a:pt x="4132223" y="5416948"/>
                  <a:pt x="4114670" y="5424554"/>
                  <a:pt x="4094026" y="5427469"/>
                </a:cubicBezTo>
                <a:cubicBezTo>
                  <a:pt x="4072931" y="5429099"/>
                  <a:pt x="4056144" y="5430660"/>
                  <a:pt x="4039855" y="5408946"/>
                </a:cubicBezTo>
                <a:cubicBezTo>
                  <a:pt x="4014812" y="5378755"/>
                  <a:pt x="3962333" y="5385626"/>
                  <a:pt x="3927948" y="5419353"/>
                </a:cubicBezTo>
                <a:cubicBezTo>
                  <a:pt x="3922421" y="5424181"/>
                  <a:pt x="3918630" y="5429843"/>
                  <a:pt x="3912268" y="5436408"/>
                </a:cubicBezTo>
                <a:cubicBezTo>
                  <a:pt x="3896746" y="5408649"/>
                  <a:pt x="3879554" y="5384365"/>
                  <a:pt x="3845463" y="5381894"/>
                </a:cubicBezTo>
                <a:cubicBezTo>
                  <a:pt x="3814396" y="5379805"/>
                  <a:pt x="3790931" y="5395261"/>
                  <a:pt x="3765729" y="5409883"/>
                </a:cubicBezTo>
                <a:cubicBezTo>
                  <a:pt x="3760450" y="5403073"/>
                  <a:pt x="3764691" y="5398697"/>
                  <a:pt x="3765910" y="5393938"/>
                </a:cubicBezTo>
                <a:cubicBezTo>
                  <a:pt x="3781704" y="5356630"/>
                  <a:pt x="3760136" y="5328107"/>
                  <a:pt x="3718780" y="5329630"/>
                </a:cubicBezTo>
                <a:cubicBezTo>
                  <a:pt x="3676138" y="5331605"/>
                  <a:pt x="3676138" y="5331605"/>
                  <a:pt x="3675462" y="5288528"/>
                </a:cubicBezTo>
                <a:cubicBezTo>
                  <a:pt x="3674989" y="5258375"/>
                  <a:pt x="3649630" y="5235514"/>
                  <a:pt x="3619984" y="5241589"/>
                </a:cubicBezTo>
                <a:cubicBezTo>
                  <a:pt x="3604935" y="5243984"/>
                  <a:pt x="3608161" y="5257289"/>
                  <a:pt x="3608747" y="5267190"/>
                </a:cubicBezTo>
                <a:cubicBezTo>
                  <a:pt x="3610304" y="5283969"/>
                  <a:pt x="3614048" y="5302867"/>
                  <a:pt x="3596563" y="5314780"/>
                </a:cubicBezTo>
                <a:cubicBezTo>
                  <a:pt x="3584605" y="5321866"/>
                  <a:pt x="3576054" y="5326311"/>
                  <a:pt x="3574430" y="5305224"/>
                </a:cubicBezTo>
                <a:cubicBezTo>
                  <a:pt x="3568858" y="5252317"/>
                  <a:pt x="3550132" y="5240121"/>
                  <a:pt x="3499909" y="5253419"/>
                </a:cubicBezTo>
                <a:cubicBezTo>
                  <a:pt x="3436375" y="5269946"/>
                  <a:pt x="3375977" y="5266603"/>
                  <a:pt x="3315692" y="5243008"/>
                </a:cubicBezTo>
                <a:cubicBezTo>
                  <a:pt x="3285324" y="5230567"/>
                  <a:pt x="3255024" y="5222434"/>
                  <a:pt x="3221835" y="5222534"/>
                </a:cubicBezTo>
                <a:cubicBezTo>
                  <a:pt x="3204598" y="5222810"/>
                  <a:pt x="3190452" y="5227776"/>
                  <a:pt x="3181652" y="5243858"/>
                </a:cubicBezTo>
                <a:cubicBezTo>
                  <a:pt x="3173687" y="5258205"/>
                  <a:pt x="3161797" y="5269597"/>
                  <a:pt x="3144425" y="5261258"/>
                </a:cubicBezTo>
                <a:cubicBezTo>
                  <a:pt x="3126601" y="5251633"/>
                  <a:pt x="3137138" y="5236384"/>
                  <a:pt x="3142147" y="5225963"/>
                </a:cubicBezTo>
                <a:cubicBezTo>
                  <a:pt x="3154669" y="5199910"/>
                  <a:pt x="3149638" y="5181464"/>
                  <a:pt x="3132063" y="5160201"/>
                </a:cubicBezTo>
                <a:cubicBezTo>
                  <a:pt x="3063049" y="5074700"/>
                  <a:pt x="3023997" y="4975794"/>
                  <a:pt x="2992209" y="4872894"/>
                </a:cubicBezTo>
                <a:cubicBezTo>
                  <a:pt x="2975447" y="4821027"/>
                  <a:pt x="2975447" y="4821027"/>
                  <a:pt x="2922382" y="4817997"/>
                </a:cubicBezTo>
                <a:cubicBezTo>
                  <a:pt x="2874077" y="4816185"/>
                  <a:pt x="2874077" y="4816185"/>
                  <a:pt x="2852371" y="4861342"/>
                </a:cubicBezTo>
                <a:cubicBezTo>
                  <a:pt x="2837344" y="4892605"/>
                  <a:pt x="2822769" y="4925153"/>
                  <a:pt x="2799055" y="4952246"/>
                </a:cubicBezTo>
                <a:cubicBezTo>
                  <a:pt x="2786330" y="4965376"/>
                  <a:pt x="2772319" y="4978957"/>
                  <a:pt x="2750389" y="4982323"/>
                </a:cubicBezTo>
                <a:cubicBezTo>
                  <a:pt x="2748832" y="4965544"/>
                  <a:pt x="2755511" y="4951650"/>
                  <a:pt x="2759166" y="4937373"/>
                </a:cubicBezTo>
                <a:cubicBezTo>
                  <a:pt x="2766477" y="4908818"/>
                  <a:pt x="2768193" y="4880785"/>
                  <a:pt x="2758717" y="4853791"/>
                </a:cubicBezTo>
                <a:cubicBezTo>
                  <a:pt x="2754589" y="4837915"/>
                  <a:pt x="2758831" y="4833539"/>
                  <a:pt x="2773428" y="4829858"/>
                </a:cubicBezTo>
                <a:cubicBezTo>
                  <a:pt x="2788026" y="4826178"/>
                  <a:pt x="2803458" y="4820761"/>
                  <a:pt x="2813611" y="4808534"/>
                </a:cubicBezTo>
                <a:cubicBezTo>
                  <a:pt x="2819072" y="4799399"/>
                  <a:pt x="2822795" y="4789429"/>
                  <a:pt x="2820922" y="4779980"/>
                </a:cubicBezTo>
                <a:cubicBezTo>
                  <a:pt x="2816861" y="4768411"/>
                  <a:pt x="2805287" y="4772474"/>
                  <a:pt x="2796668" y="4772612"/>
                </a:cubicBezTo>
                <a:cubicBezTo>
                  <a:pt x="2738910" y="4772674"/>
                  <a:pt x="2681603" y="4774021"/>
                  <a:pt x="2622107" y="4773249"/>
                </a:cubicBezTo>
                <a:lnTo>
                  <a:pt x="2591932" y="4771776"/>
                </a:lnTo>
                <a:lnTo>
                  <a:pt x="2581363" y="4784316"/>
                </a:lnTo>
                <a:cubicBezTo>
                  <a:pt x="2571376" y="4791016"/>
                  <a:pt x="2557281" y="4791697"/>
                  <a:pt x="2533973" y="4788867"/>
                </a:cubicBezTo>
                <a:cubicBezTo>
                  <a:pt x="2506747" y="4786794"/>
                  <a:pt x="2502347" y="4789267"/>
                  <a:pt x="2494641" y="4816770"/>
                </a:cubicBezTo>
                <a:cubicBezTo>
                  <a:pt x="2487900" y="4840836"/>
                  <a:pt x="2498074" y="4864084"/>
                  <a:pt x="2502607" y="4887605"/>
                </a:cubicBezTo>
                <a:cubicBezTo>
                  <a:pt x="2510439" y="4932445"/>
                  <a:pt x="2523908" y="4977012"/>
                  <a:pt x="2530777" y="5025291"/>
                </a:cubicBezTo>
                <a:cubicBezTo>
                  <a:pt x="2534074" y="5046611"/>
                  <a:pt x="2534207" y="5072605"/>
                  <a:pt x="2526229" y="5094470"/>
                </a:cubicBezTo>
                <a:cubicBezTo>
                  <a:pt x="2521688" y="5117298"/>
                  <a:pt x="2507797" y="5133797"/>
                  <a:pt x="2476444" y="5139834"/>
                </a:cubicBezTo>
                <a:cubicBezTo>
                  <a:pt x="2488275" y="5104218"/>
                  <a:pt x="2448950" y="5085771"/>
                  <a:pt x="2456379" y="5052626"/>
                </a:cubicBezTo>
                <a:cubicBezTo>
                  <a:pt x="2435621" y="5020847"/>
                  <a:pt x="2438376" y="4984539"/>
                  <a:pt x="2428893" y="4952213"/>
                </a:cubicBezTo>
                <a:cubicBezTo>
                  <a:pt x="2417209" y="4921126"/>
                  <a:pt x="2408687" y="4885362"/>
                  <a:pt x="2404842" y="4852765"/>
                </a:cubicBezTo>
                <a:cubicBezTo>
                  <a:pt x="2399900" y="4797610"/>
                  <a:pt x="2345447" y="4793459"/>
                  <a:pt x="2313953" y="4819852"/>
                </a:cubicBezTo>
                <a:cubicBezTo>
                  <a:pt x="2307352" y="4823562"/>
                  <a:pt x="2305426" y="4830439"/>
                  <a:pt x="2305700" y="4836077"/>
                </a:cubicBezTo>
                <a:cubicBezTo>
                  <a:pt x="2303773" y="4842953"/>
                  <a:pt x="2307486" y="4849557"/>
                  <a:pt x="2307760" y="4855197"/>
                </a:cubicBezTo>
                <a:cubicBezTo>
                  <a:pt x="2301982" y="4875825"/>
                  <a:pt x="2291528" y="4893287"/>
                  <a:pt x="2273652" y="4897541"/>
                </a:cubicBezTo>
                <a:cubicBezTo>
                  <a:pt x="2253574" y="4903035"/>
                  <a:pt x="2241475" y="4886661"/>
                  <a:pt x="2229651" y="4875929"/>
                </a:cubicBezTo>
                <a:cubicBezTo>
                  <a:pt x="2223740" y="4870562"/>
                  <a:pt x="2222228" y="4862722"/>
                  <a:pt x="2219754" y="4858320"/>
                </a:cubicBezTo>
                <a:cubicBezTo>
                  <a:pt x="2192808" y="4815533"/>
                  <a:pt x="2150045" y="4796122"/>
                  <a:pt x="2105490" y="4809581"/>
                </a:cubicBezTo>
                <a:cubicBezTo>
                  <a:pt x="2095451" y="4812326"/>
                  <a:pt x="2084449" y="4818511"/>
                  <a:pt x="2075923" y="4829098"/>
                </a:cubicBezTo>
                <a:cubicBezTo>
                  <a:pt x="2054741" y="4858383"/>
                  <a:pt x="2019261" y="4872533"/>
                  <a:pt x="1995879" y="4903056"/>
                </a:cubicBezTo>
                <a:cubicBezTo>
                  <a:pt x="1992718" y="4907729"/>
                  <a:pt x="1978003" y="4907311"/>
                  <a:pt x="1971127" y="4905382"/>
                </a:cubicBezTo>
                <a:cubicBezTo>
                  <a:pt x="1957377" y="4901526"/>
                  <a:pt x="1943627" y="4897668"/>
                  <a:pt x="1929602" y="4888172"/>
                </a:cubicBezTo>
                <a:cubicBezTo>
                  <a:pt x="1917777" y="4877438"/>
                  <a:pt x="1908976" y="4882386"/>
                  <a:pt x="1900724" y="4898612"/>
                </a:cubicBezTo>
                <a:cubicBezTo>
                  <a:pt x="1899761" y="4902049"/>
                  <a:pt x="1900035" y="4907689"/>
                  <a:pt x="1896871" y="4912363"/>
                </a:cubicBezTo>
                <a:cubicBezTo>
                  <a:pt x="1891507" y="4918275"/>
                  <a:pt x="1883944" y="4925423"/>
                  <a:pt x="1877068" y="4923495"/>
                </a:cubicBezTo>
                <a:cubicBezTo>
                  <a:pt x="1865518" y="4918402"/>
                  <a:pt x="1869644" y="4910289"/>
                  <a:pt x="1870333" y="4901212"/>
                </a:cubicBezTo>
                <a:cubicBezTo>
                  <a:pt x="1875838" y="4874945"/>
                  <a:pt x="1893855" y="4850334"/>
                  <a:pt x="1885608" y="4820209"/>
                </a:cubicBezTo>
                <a:cubicBezTo>
                  <a:pt x="1882860" y="4810168"/>
                  <a:pt x="1874473" y="4800399"/>
                  <a:pt x="1867872" y="4804109"/>
                </a:cubicBezTo>
                <a:cubicBezTo>
                  <a:pt x="1856871" y="4810294"/>
                  <a:pt x="1844630" y="4814276"/>
                  <a:pt x="1837342" y="4827064"/>
                </a:cubicBezTo>
                <a:cubicBezTo>
                  <a:pt x="1832253" y="4838614"/>
                  <a:pt x="1815886" y="4850711"/>
                  <a:pt x="1799662" y="4842451"/>
                </a:cubicBezTo>
                <a:cubicBezTo>
                  <a:pt x="1782199" y="4831991"/>
                  <a:pt x="1762537" y="4822766"/>
                  <a:pt x="1758003" y="4799247"/>
                </a:cubicBezTo>
                <a:cubicBezTo>
                  <a:pt x="1758965" y="4795808"/>
                  <a:pt x="1769967" y="4789623"/>
                  <a:pt x="1769692" y="4783984"/>
                </a:cubicBezTo>
                <a:cubicBezTo>
                  <a:pt x="1765706" y="4771742"/>
                  <a:pt x="1760484" y="4757298"/>
                  <a:pt x="1743295" y="4752477"/>
                </a:cubicBezTo>
                <a:cubicBezTo>
                  <a:pt x="1699843" y="4742143"/>
                  <a:pt x="1659281" y="4721494"/>
                  <a:pt x="1616518" y="4702082"/>
                </a:cubicBezTo>
                <a:cubicBezTo>
                  <a:pt x="1589980" y="4690930"/>
                  <a:pt x="1563302" y="4700133"/>
                  <a:pt x="1541847" y="4723780"/>
                </a:cubicBezTo>
                <a:cubicBezTo>
                  <a:pt x="1515028" y="4753336"/>
                  <a:pt x="1513791" y="4751137"/>
                  <a:pt x="1482305" y="4731179"/>
                </a:cubicBezTo>
                <a:cubicBezTo>
                  <a:pt x="1468280" y="4721683"/>
                  <a:pt x="1460166" y="4717553"/>
                  <a:pt x="1473783" y="4695417"/>
                </a:cubicBezTo>
                <a:cubicBezTo>
                  <a:pt x="1493726" y="4663929"/>
                  <a:pt x="1488645" y="4629131"/>
                  <a:pt x="1468846" y="4593913"/>
                </a:cubicBezTo>
                <a:cubicBezTo>
                  <a:pt x="1444102" y="4549890"/>
                  <a:pt x="1408904" y="4523329"/>
                  <a:pt x="1363940" y="4505154"/>
                </a:cubicBezTo>
                <a:cubicBezTo>
                  <a:pt x="1355828" y="4501025"/>
                  <a:pt x="1348953" y="4499096"/>
                  <a:pt x="1341662" y="4511882"/>
                </a:cubicBezTo>
                <a:cubicBezTo>
                  <a:pt x="1330247" y="4532784"/>
                  <a:pt x="1307968" y="4539514"/>
                  <a:pt x="1289128" y="4547206"/>
                </a:cubicBezTo>
                <a:cubicBezTo>
                  <a:pt x="1263686" y="4558610"/>
                  <a:pt x="1224087" y="4534523"/>
                  <a:pt x="1221480" y="4504127"/>
                </a:cubicBezTo>
                <a:cubicBezTo>
                  <a:pt x="1218870" y="4473732"/>
                  <a:pt x="1214062" y="4444570"/>
                  <a:pt x="1220530" y="4414866"/>
                </a:cubicBezTo>
                <a:cubicBezTo>
                  <a:pt x="1223419" y="4404551"/>
                  <a:pt x="1225345" y="4397676"/>
                  <a:pt x="1239097" y="4401534"/>
                </a:cubicBezTo>
                <a:cubicBezTo>
                  <a:pt x="1249407" y="4404427"/>
                  <a:pt x="1253261" y="4390675"/>
                  <a:pt x="1251750" y="4382834"/>
                </a:cubicBezTo>
                <a:cubicBezTo>
                  <a:pt x="1251202" y="4371557"/>
                  <a:pt x="1255052" y="4357804"/>
                  <a:pt x="1254504" y="4346526"/>
                </a:cubicBezTo>
                <a:cubicBezTo>
                  <a:pt x="1251755" y="4336486"/>
                  <a:pt x="1238969" y="4329190"/>
                  <a:pt x="1230581" y="4319421"/>
                </a:cubicBezTo>
                <a:cubicBezTo>
                  <a:pt x="1216765" y="4302566"/>
                  <a:pt x="1202948" y="4285711"/>
                  <a:pt x="1186758" y="4272364"/>
                </a:cubicBezTo>
                <a:lnTo>
                  <a:pt x="1175214" y="4264939"/>
                </a:lnTo>
                <a:lnTo>
                  <a:pt x="1161833" y="4266023"/>
                </a:lnTo>
                <a:cubicBezTo>
                  <a:pt x="1154415" y="4265067"/>
                  <a:pt x="1147356" y="4262915"/>
                  <a:pt x="1140837" y="4258967"/>
                </a:cubicBezTo>
                <a:lnTo>
                  <a:pt x="1128185" y="4246273"/>
                </a:lnTo>
                <a:lnTo>
                  <a:pt x="1114189" y="4244360"/>
                </a:lnTo>
                <a:cubicBezTo>
                  <a:pt x="1109687" y="4244719"/>
                  <a:pt x="1105528" y="4246333"/>
                  <a:pt x="1101745" y="4249907"/>
                </a:cubicBezTo>
                <a:cubicBezTo>
                  <a:pt x="1097344" y="4252381"/>
                  <a:pt x="1093356" y="4251725"/>
                  <a:pt x="1089334" y="4250366"/>
                </a:cubicBezTo>
                <a:lnTo>
                  <a:pt x="1081819" y="4248119"/>
                </a:lnTo>
                <a:lnTo>
                  <a:pt x="1066120" y="4264125"/>
                </a:lnTo>
                <a:cubicBezTo>
                  <a:pt x="1059898" y="4273698"/>
                  <a:pt x="1055110" y="4284226"/>
                  <a:pt x="1050323" y="4294755"/>
                </a:cubicBezTo>
                <a:cubicBezTo>
                  <a:pt x="1036917" y="4327300"/>
                  <a:pt x="1015857" y="4348360"/>
                  <a:pt x="983313" y="4357938"/>
                </a:cubicBezTo>
                <a:cubicBezTo>
                  <a:pt x="975658" y="4350281"/>
                  <a:pt x="968002" y="4342625"/>
                  <a:pt x="960346" y="4334969"/>
                </a:cubicBezTo>
                <a:cubicBezTo>
                  <a:pt x="971834" y="4319654"/>
                  <a:pt x="985236" y="4306251"/>
                  <a:pt x="1002467" y="4292849"/>
                </a:cubicBezTo>
                <a:cubicBezTo>
                  <a:pt x="1013954" y="4281362"/>
                  <a:pt x="1027355" y="4271788"/>
                  <a:pt x="1033100" y="4258387"/>
                </a:cubicBezTo>
                <a:cubicBezTo>
                  <a:pt x="1065652" y="4210525"/>
                  <a:pt x="1052257" y="4177986"/>
                  <a:pt x="998661" y="4158853"/>
                </a:cubicBezTo>
                <a:cubicBezTo>
                  <a:pt x="958462" y="4149287"/>
                  <a:pt x="954636" y="4141631"/>
                  <a:pt x="956556" y="4105261"/>
                </a:cubicBezTo>
                <a:cubicBezTo>
                  <a:pt x="960392" y="4063146"/>
                  <a:pt x="946994" y="4049748"/>
                  <a:pt x="904879" y="4057413"/>
                </a:cubicBezTo>
                <a:cubicBezTo>
                  <a:pt x="899136" y="4059328"/>
                  <a:pt x="891479" y="4063158"/>
                  <a:pt x="885736" y="4065073"/>
                </a:cubicBezTo>
                <a:cubicBezTo>
                  <a:pt x="843619" y="4080393"/>
                  <a:pt x="822567" y="4059341"/>
                  <a:pt x="818745" y="4013399"/>
                </a:cubicBezTo>
                <a:cubicBezTo>
                  <a:pt x="820662" y="4000000"/>
                  <a:pt x="822578" y="3986599"/>
                  <a:pt x="826409" y="3971284"/>
                </a:cubicBezTo>
                <a:cubicBezTo>
                  <a:pt x="834075" y="3917683"/>
                  <a:pt x="847483" y="3865997"/>
                  <a:pt x="870463" y="3816223"/>
                </a:cubicBezTo>
                <a:cubicBezTo>
                  <a:pt x="887698" y="3779849"/>
                  <a:pt x="883874" y="3753050"/>
                  <a:pt x="849420" y="3733913"/>
                </a:cubicBezTo>
                <a:cubicBezTo>
                  <a:pt x="845592" y="3730085"/>
                  <a:pt x="841764" y="3726257"/>
                  <a:pt x="837936" y="3722429"/>
                </a:cubicBezTo>
                <a:cubicBezTo>
                  <a:pt x="820712" y="3697547"/>
                  <a:pt x="820715" y="3682233"/>
                  <a:pt x="847517" y="3670743"/>
                </a:cubicBezTo>
                <a:lnTo>
                  <a:pt x="871187" y="3654468"/>
                </a:lnTo>
                <a:lnTo>
                  <a:pt x="862921" y="3655033"/>
                </a:lnTo>
                <a:lnTo>
                  <a:pt x="865726" y="3649731"/>
                </a:lnTo>
                <a:cubicBezTo>
                  <a:pt x="872742" y="3631304"/>
                  <a:pt x="907125" y="3594598"/>
                  <a:pt x="920326" y="3587177"/>
                </a:cubicBezTo>
                <a:lnTo>
                  <a:pt x="925490" y="3584399"/>
                </a:lnTo>
                <a:lnTo>
                  <a:pt x="928649" y="3574777"/>
                </a:lnTo>
                <a:cubicBezTo>
                  <a:pt x="929489" y="3567001"/>
                  <a:pt x="928593" y="3559165"/>
                  <a:pt x="925932" y="3550999"/>
                </a:cubicBezTo>
                <a:lnTo>
                  <a:pt x="917654" y="3534979"/>
                </a:lnTo>
                <a:lnTo>
                  <a:pt x="912238" y="3534153"/>
                </a:lnTo>
                <a:cubicBezTo>
                  <a:pt x="905209" y="3531949"/>
                  <a:pt x="898814" y="3528302"/>
                  <a:pt x="892558" y="3527474"/>
                </a:cubicBezTo>
                <a:cubicBezTo>
                  <a:pt x="879637" y="3494184"/>
                  <a:pt x="853232" y="3509027"/>
                  <a:pt x="830681" y="3510117"/>
                </a:cubicBezTo>
                <a:cubicBezTo>
                  <a:pt x="759587" y="3512423"/>
                  <a:pt x="693717" y="3529172"/>
                  <a:pt x="626610" y="3543722"/>
                </a:cubicBezTo>
                <a:cubicBezTo>
                  <a:pt x="613133" y="3545504"/>
                  <a:pt x="597458" y="3548522"/>
                  <a:pt x="581781" y="3551541"/>
                </a:cubicBezTo>
                <a:cubicBezTo>
                  <a:pt x="560466" y="3554832"/>
                  <a:pt x="538189" y="3561561"/>
                  <a:pt x="534885" y="3586592"/>
                </a:cubicBezTo>
                <a:cubicBezTo>
                  <a:pt x="531032" y="3600343"/>
                  <a:pt x="518793" y="3604326"/>
                  <a:pt x="508756" y="3607073"/>
                </a:cubicBezTo>
                <a:cubicBezTo>
                  <a:pt x="497754" y="3613256"/>
                  <a:pt x="482766" y="3607199"/>
                  <a:pt x="473000" y="3615583"/>
                </a:cubicBezTo>
                <a:cubicBezTo>
                  <a:pt x="468600" y="3618056"/>
                  <a:pt x="454850" y="3614200"/>
                  <a:pt x="451138" y="3607596"/>
                </a:cubicBezTo>
                <a:cubicBezTo>
                  <a:pt x="431341" y="3583966"/>
                  <a:pt x="418198" y="3540301"/>
                  <a:pt x="426615" y="3498773"/>
                </a:cubicBezTo>
                <a:lnTo>
                  <a:pt x="434951" y="3478138"/>
                </a:lnTo>
                <a:lnTo>
                  <a:pt x="0" y="3478138"/>
                </a:lnTo>
                <a:close/>
              </a:path>
            </a:pathLst>
          </a:custGeom>
        </p:spPr>
      </p:pic>
      <p:sp>
        <p:nvSpPr>
          <p:cNvPr id="31" name="TextBox 59">
            <a:extLst>
              <a:ext uri="{FF2B5EF4-FFF2-40B4-BE49-F238E27FC236}">
                <a16:creationId xmlns:a16="http://schemas.microsoft.com/office/drawing/2014/main" xmlns="" id="{BC0292AC-C4F4-4A14-96A4-63246AC491D5}"/>
              </a:ext>
            </a:extLst>
          </p:cNvPr>
          <p:cNvSpPr txBox="1"/>
          <p:nvPr/>
        </p:nvSpPr>
        <p:spPr>
          <a:xfrm>
            <a:off x="0" y="4665797"/>
            <a:ext cx="3766829" cy="76944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ko-KR" sz="2800" b="1" dirty="0" smtClean="0"/>
              <a:t>La </a:t>
            </a:r>
            <a:r>
              <a:rPr lang="en-US" altLang="ko-KR" sz="2800" b="1" dirty="0" err="1" smtClean="0"/>
              <a:t>responsabilisation</a:t>
            </a:r>
            <a:r>
              <a:rPr lang="en-US" altLang="ko-KR" sz="2800" b="1" dirty="0" smtClean="0"/>
              <a:t> du </a:t>
            </a:r>
            <a:r>
              <a:rPr lang="en-US" altLang="ko-KR" sz="2800" b="1" dirty="0" err="1" smtClean="0"/>
              <a:t>coachée</a:t>
            </a:r>
            <a:r>
              <a:rPr lang="en-US" altLang="ko-KR" sz="2800" b="1" dirty="0" smtClean="0"/>
              <a:t> </a:t>
            </a:r>
            <a:endParaRPr lang="ko-KR" altLang="en-US" sz="2800" b="1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61248"/>
            <a:ext cx="12192000" cy="1196752"/>
          </a:xfrm>
          <a:prstGeom prst="rect">
            <a:avLst/>
          </a:pr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6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814565" y="5621642"/>
            <a:ext cx="102090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Qu’est ce qui à votre avis a causé ce genre de situation? </a:t>
            </a:r>
          </a:p>
          <a:p>
            <a:pPr algn="just"/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- Lequel de ces éléments pourrez- vous contrôler? </a:t>
            </a:r>
            <a:r>
              <a:rPr lang="en-US" altLang="ko-KR" sz="2000" b="1" dirty="0" smtClean="0">
                <a:solidFill>
                  <a:srgbClr val="FF0000"/>
                </a:solidFill>
                <a:cs typeface="Arial" pitchFamily="34" charset="0"/>
              </a:rPr>
              <a:t>Silence </a:t>
            </a:r>
            <a:r>
              <a:rPr lang="en-US" altLang="ko-KR" sz="2000" b="1" dirty="0" err="1" smtClean="0">
                <a:solidFill>
                  <a:schemeClr val="bg1"/>
                </a:solidFill>
                <a:cs typeface="Arial" pitchFamily="34" charset="0"/>
              </a:rPr>
              <a:t>Pourrez</a:t>
            </a:r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- </a:t>
            </a:r>
            <a:r>
              <a:rPr lang="en-US" altLang="ko-KR" sz="2000" b="1" dirty="0" err="1" smtClean="0">
                <a:solidFill>
                  <a:schemeClr val="bg1"/>
                </a:solidFill>
                <a:cs typeface="Arial" pitchFamily="34" charset="0"/>
              </a:rPr>
              <a:t>vous</a:t>
            </a:r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 changer </a:t>
            </a:r>
            <a:r>
              <a:rPr lang="en-US" altLang="ko-KR" sz="2000" b="1" dirty="0" err="1" smtClean="0">
                <a:solidFill>
                  <a:schemeClr val="bg1"/>
                </a:solidFill>
                <a:cs typeface="Arial" pitchFamily="34" charset="0"/>
              </a:rPr>
              <a:t>cela</a:t>
            </a:r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cs typeface="Arial" pitchFamily="34" charset="0"/>
              </a:rPr>
              <a:t>d’une</a:t>
            </a:r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cs typeface="Arial" pitchFamily="34" charset="0"/>
              </a:rPr>
              <a:t>manière</a:t>
            </a:r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cs typeface="Arial" pitchFamily="34" charset="0"/>
              </a:rPr>
              <a:t>ou</a:t>
            </a:r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cs typeface="Arial" pitchFamily="34" charset="0"/>
              </a:rPr>
              <a:t>d’une</a:t>
            </a:r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b="1" dirty="0" err="1" smtClean="0">
                <a:solidFill>
                  <a:schemeClr val="bg1"/>
                </a:solidFill>
                <a:cs typeface="Arial" pitchFamily="34" charset="0"/>
              </a:rPr>
              <a:t>autre</a:t>
            </a:r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? </a:t>
            </a:r>
            <a:r>
              <a:rPr lang="en-US" altLang="ko-KR" sz="2000" b="1" dirty="0" smtClean="0">
                <a:solidFill>
                  <a:srgbClr val="FF0000"/>
                </a:solidFill>
                <a:cs typeface="Arial" pitchFamily="34" charset="0"/>
              </a:rPr>
              <a:t>Non. Il ne </a:t>
            </a:r>
            <a:r>
              <a:rPr lang="en-US" altLang="ko-KR" sz="2000" b="1" dirty="0" err="1" smtClean="0">
                <a:solidFill>
                  <a:srgbClr val="FF0000"/>
                </a:solidFill>
                <a:cs typeface="Arial" pitchFamily="34" charset="0"/>
              </a:rPr>
              <a:t>veut</a:t>
            </a:r>
            <a:r>
              <a:rPr lang="en-US" altLang="ko-KR" sz="2000" b="1" dirty="0" smtClean="0">
                <a:solidFill>
                  <a:srgbClr val="FF0000"/>
                </a:solidFill>
                <a:cs typeface="Arial" pitchFamily="34" charset="0"/>
              </a:rPr>
              <a:t> plus </a:t>
            </a:r>
            <a:r>
              <a:rPr lang="en-US" altLang="ko-KR" sz="2000" b="1" dirty="0" err="1" smtClean="0">
                <a:solidFill>
                  <a:srgbClr val="FF0000"/>
                </a:solidFill>
                <a:cs typeface="Arial" pitchFamily="34" charset="0"/>
              </a:rPr>
              <a:t>m’écouter</a:t>
            </a:r>
            <a:r>
              <a:rPr lang="en-US" altLang="ko-KR" sz="2000" b="1" dirty="0" smtClean="0">
                <a:solidFill>
                  <a:srgbClr val="FF0000"/>
                </a:solidFill>
                <a:cs typeface="Arial" pitchFamily="34" charset="0"/>
              </a:rPr>
              <a:t>. Il ne </a:t>
            </a:r>
            <a:r>
              <a:rPr lang="en-US" altLang="ko-KR" sz="2000" b="1" dirty="0" err="1" smtClean="0">
                <a:solidFill>
                  <a:srgbClr val="FF0000"/>
                </a:solidFill>
                <a:cs typeface="Arial" pitchFamily="34" charset="0"/>
              </a:rPr>
              <a:t>veut</a:t>
            </a:r>
            <a:r>
              <a:rPr lang="en-US" altLang="ko-KR" sz="2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2000" b="1" dirty="0" err="1" smtClean="0">
                <a:solidFill>
                  <a:srgbClr val="FF0000"/>
                </a:solidFill>
                <a:cs typeface="Arial" pitchFamily="34" charset="0"/>
              </a:rPr>
              <a:t>aucune</a:t>
            </a:r>
            <a:r>
              <a:rPr lang="en-US" altLang="ko-KR" sz="2000" b="1" dirty="0" smtClean="0">
                <a:solidFill>
                  <a:srgbClr val="FF0000"/>
                </a:solidFill>
                <a:cs typeface="Arial" pitchFamily="34" charset="0"/>
              </a:rPr>
              <a:t> discussion.</a:t>
            </a:r>
            <a:endParaRPr lang="en-US" altLang="ko-KR" sz="2000" b="1" dirty="0">
              <a:solidFill>
                <a:srgbClr val="FF0000"/>
              </a:solidFill>
              <a:cs typeface="Arial" pitchFamily="34" charset="0"/>
            </a:endParaRPr>
          </a:p>
          <a:p>
            <a:pPr marL="342900" indent="-342900" algn="just">
              <a:buFontTx/>
              <a:buChar char="-"/>
            </a:pP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8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904326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490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61248"/>
            <a:ext cx="12192000" cy="1196752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904326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Oval 31">
            <a:extLst>
              <a:ext uri="{FF2B5EF4-FFF2-40B4-BE49-F238E27FC236}">
                <a16:creationId xmlns:a16="http://schemas.microsoft.com/office/drawing/2014/main" xmlns="" id="{243BCD46-AF68-484E-BF38-80B743BE3EAD}"/>
              </a:ext>
            </a:extLst>
          </p:cNvPr>
          <p:cNvSpPr/>
          <p:nvPr/>
        </p:nvSpPr>
        <p:spPr>
          <a:xfrm>
            <a:off x="4759867" y="4049446"/>
            <a:ext cx="228376" cy="230526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Teardrop 17">
            <a:extLst>
              <a:ext uri="{FF2B5EF4-FFF2-40B4-BE49-F238E27FC236}">
                <a16:creationId xmlns:a16="http://schemas.microsoft.com/office/drawing/2014/main" xmlns="" id="{8456052E-FCCC-4327-8BDC-880A138FD1B1}"/>
              </a:ext>
            </a:extLst>
          </p:cNvPr>
          <p:cNvSpPr/>
          <p:nvPr/>
        </p:nvSpPr>
        <p:spPr>
          <a:xfrm rot="18900000">
            <a:off x="1059632" y="1945026"/>
            <a:ext cx="199475" cy="202609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Frame 17">
            <a:extLst>
              <a:ext uri="{FF2B5EF4-FFF2-40B4-BE49-F238E27FC236}">
                <a16:creationId xmlns:a16="http://schemas.microsoft.com/office/drawing/2014/main" xmlns="" id="{005BE8E3-271A-493C-B03F-5C13414F20F3}"/>
              </a:ext>
            </a:extLst>
          </p:cNvPr>
          <p:cNvSpPr/>
          <p:nvPr/>
        </p:nvSpPr>
        <p:spPr>
          <a:xfrm>
            <a:off x="1016230" y="2561309"/>
            <a:ext cx="299035" cy="29903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8" name="Parallelogram 15">
            <a:extLst>
              <a:ext uri="{FF2B5EF4-FFF2-40B4-BE49-F238E27FC236}">
                <a16:creationId xmlns:a16="http://schemas.microsoft.com/office/drawing/2014/main" xmlns="" id="{09B82A4E-DC13-4A05-92D1-B63DFBB98BD3}"/>
              </a:ext>
            </a:extLst>
          </p:cNvPr>
          <p:cNvSpPr/>
          <p:nvPr/>
        </p:nvSpPr>
        <p:spPr>
          <a:xfrm flipH="1">
            <a:off x="1061095" y="4541451"/>
            <a:ext cx="323979" cy="323979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2" name="Rounded Rectangle 10">
            <a:extLst>
              <a:ext uri="{FF2B5EF4-FFF2-40B4-BE49-F238E27FC236}">
                <a16:creationId xmlns:a16="http://schemas.microsoft.com/office/drawing/2014/main" xmlns="" id="{CBFBF659-28F5-485F-AEF9-5E800C8E45B5}"/>
              </a:ext>
            </a:extLst>
          </p:cNvPr>
          <p:cNvSpPr/>
          <p:nvPr/>
        </p:nvSpPr>
        <p:spPr>
          <a:xfrm>
            <a:off x="8410128" y="3995169"/>
            <a:ext cx="172192" cy="216129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20503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Séance 4/</a:t>
            </a:r>
            <a:r>
              <a:rPr lang="en-US" sz="3200" dirty="0" err="1" smtClean="0"/>
              <a:t>Travailler</a:t>
            </a:r>
            <a:r>
              <a:rPr lang="en-US" sz="3200" dirty="0" smtClean="0"/>
              <a:t> le </a:t>
            </a:r>
            <a:r>
              <a:rPr lang="en-US" sz="3200" dirty="0" err="1" smtClean="0"/>
              <a:t>changement</a:t>
            </a:r>
            <a:r>
              <a:rPr lang="en-US" sz="3200" dirty="0" smtClean="0"/>
              <a:t> (la </a:t>
            </a:r>
            <a:r>
              <a:rPr lang="en-US" sz="3200" dirty="0" err="1" smtClean="0"/>
              <a:t>mise</a:t>
            </a:r>
            <a:r>
              <a:rPr lang="en-US" sz="3200" dirty="0" smtClean="0"/>
              <a:t> à la source)</a:t>
            </a:r>
            <a:endParaRPr lang="en-US" sz="3200" dirty="0"/>
          </a:p>
        </p:txBody>
      </p:sp>
      <p:grpSp>
        <p:nvGrpSpPr>
          <p:cNvPr id="53" name="Group 24">
            <a:extLst>
              <a:ext uri="{FF2B5EF4-FFF2-40B4-BE49-F238E27FC236}">
                <a16:creationId xmlns:a16="http://schemas.microsoft.com/office/drawing/2014/main" xmlns="" id="{94516BF8-40AC-475A-91EB-CD8190E2C11A}"/>
              </a:ext>
            </a:extLst>
          </p:cNvPr>
          <p:cNvGrpSpPr/>
          <p:nvPr/>
        </p:nvGrpSpPr>
        <p:grpSpPr>
          <a:xfrm>
            <a:off x="221333" y="1985303"/>
            <a:ext cx="2358792" cy="884701"/>
            <a:chOff x="1380965" y="2018710"/>
            <a:chExt cx="2358792" cy="1608820"/>
          </a:xfrm>
        </p:grpSpPr>
        <p:sp>
          <p:nvSpPr>
            <p:cNvPr id="54" name="Parallelogram 23">
              <a:extLst>
                <a:ext uri="{FF2B5EF4-FFF2-40B4-BE49-F238E27FC236}">
                  <a16:creationId xmlns:a16="http://schemas.microsoft.com/office/drawing/2014/main" xmlns="" id="{4E7A65C2-5FAA-4A79-A6B8-0ADFE3C7B297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22">
              <a:extLst>
                <a:ext uri="{FF2B5EF4-FFF2-40B4-BE49-F238E27FC236}">
                  <a16:creationId xmlns:a16="http://schemas.microsoft.com/office/drawing/2014/main" xmlns="" id="{ED5D4F9A-F3E1-49AE-8F47-06AFD9F9232C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28">
            <a:extLst>
              <a:ext uri="{FF2B5EF4-FFF2-40B4-BE49-F238E27FC236}">
                <a16:creationId xmlns:a16="http://schemas.microsoft.com/office/drawing/2014/main" xmlns="" id="{C0EB1A64-1E66-4104-91F6-040CAB1E7C91}"/>
              </a:ext>
            </a:extLst>
          </p:cNvPr>
          <p:cNvGrpSpPr/>
          <p:nvPr/>
        </p:nvGrpSpPr>
        <p:grpSpPr>
          <a:xfrm>
            <a:off x="2912591" y="1985303"/>
            <a:ext cx="2358792" cy="884701"/>
            <a:chOff x="1380965" y="2018710"/>
            <a:chExt cx="2358792" cy="1608820"/>
          </a:xfrm>
        </p:grpSpPr>
        <p:sp>
          <p:nvSpPr>
            <p:cNvPr id="59" name="Parallelogram 29">
              <a:extLst>
                <a:ext uri="{FF2B5EF4-FFF2-40B4-BE49-F238E27FC236}">
                  <a16:creationId xmlns:a16="http://schemas.microsoft.com/office/drawing/2014/main" xmlns="" id="{58B05E53-E9B5-4C90-AE5F-B65108DFBF84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30">
              <a:extLst>
                <a:ext uri="{FF2B5EF4-FFF2-40B4-BE49-F238E27FC236}">
                  <a16:creationId xmlns:a16="http://schemas.microsoft.com/office/drawing/2014/main" xmlns="" id="{473169E9-F3D5-46E8-B19F-130952B175C2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3" name="Group 33">
            <a:extLst>
              <a:ext uri="{FF2B5EF4-FFF2-40B4-BE49-F238E27FC236}">
                <a16:creationId xmlns:a16="http://schemas.microsoft.com/office/drawing/2014/main" xmlns="" id="{C8A74223-20B8-47F4-999E-FD3CEDAF7D94}"/>
              </a:ext>
            </a:extLst>
          </p:cNvPr>
          <p:cNvGrpSpPr/>
          <p:nvPr/>
        </p:nvGrpSpPr>
        <p:grpSpPr>
          <a:xfrm>
            <a:off x="5603849" y="1985303"/>
            <a:ext cx="2358792" cy="884701"/>
            <a:chOff x="1380965" y="2018710"/>
            <a:chExt cx="2358792" cy="1608820"/>
          </a:xfrm>
        </p:grpSpPr>
        <p:sp>
          <p:nvSpPr>
            <p:cNvPr id="64" name="Parallelogram 34">
              <a:extLst>
                <a:ext uri="{FF2B5EF4-FFF2-40B4-BE49-F238E27FC236}">
                  <a16:creationId xmlns:a16="http://schemas.microsoft.com/office/drawing/2014/main" xmlns="" id="{032EEAA9-8788-403F-9FC8-448949D4DCEF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35">
              <a:extLst>
                <a:ext uri="{FF2B5EF4-FFF2-40B4-BE49-F238E27FC236}">
                  <a16:creationId xmlns:a16="http://schemas.microsoft.com/office/drawing/2014/main" xmlns="" id="{FED6E5E0-A9A1-4BD9-9872-1F6BC4169E9E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38">
            <a:extLst>
              <a:ext uri="{FF2B5EF4-FFF2-40B4-BE49-F238E27FC236}">
                <a16:creationId xmlns:a16="http://schemas.microsoft.com/office/drawing/2014/main" xmlns="" id="{A6F5B39F-20F6-4003-9A75-1FF3343CC766}"/>
              </a:ext>
            </a:extLst>
          </p:cNvPr>
          <p:cNvGrpSpPr/>
          <p:nvPr/>
        </p:nvGrpSpPr>
        <p:grpSpPr>
          <a:xfrm>
            <a:off x="8295108" y="1985303"/>
            <a:ext cx="2358792" cy="884701"/>
            <a:chOff x="1380965" y="2018710"/>
            <a:chExt cx="2358792" cy="1608820"/>
          </a:xfrm>
        </p:grpSpPr>
        <p:sp>
          <p:nvSpPr>
            <p:cNvPr id="69" name="Parallelogram 39">
              <a:extLst>
                <a:ext uri="{FF2B5EF4-FFF2-40B4-BE49-F238E27FC236}">
                  <a16:creationId xmlns:a16="http://schemas.microsoft.com/office/drawing/2014/main" xmlns="" id="{C86697CE-DDC8-49D3-A1BF-619B11176AB2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40">
              <a:extLst>
                <a:ext uri="{FF2B5EF4-FFF2-40B4-BE49-F238E27FC236}">
                  <a16:creationId xmlns:a16="http://schemas.microsoft.com/office/drawing/2014/main" xmlns="" id="{F0112AB8-335A-464A-810B-1942F06CC9A1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3" name="TextBox 47">
            <a:extLst>
              <a:ext uri="{FF2B5EF4-FFF2-40B4-BE49-F238E27FC236}">
                <a16:creationId xmlns:a16="http://schemas.microsoft.com/office/drawing/2014/main" xmlns="" id="{F0795521-6046-4663-9218-E2ACC6D65970}"/>
              </a:ext>
            </a:extLst>
          </p:cNvPr>
          <p:cNvSpPr txBox="1"/>
          <p:nvPr/>
        </p:nvSpPr>
        <p:spPr>
          <a:xfrm>
            <a:off x="8500133" y="3486771"/>
            <a:ext cx="2345347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suis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mise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à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nue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moi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enfants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Box 50">
            <a:extLst>
              <a:ext uri="{FF2B5EF4-FFF2-40B4-BE49-F238E27FC236}">
                <a16:creationId xmlns:a16="http://schemas.microsoft.com/office/drawing/2014/main" xmlns="" id="{0461205D-E23C-40B1-9BCF-4E835D04BD1D}"/>
              </a:ext>
            </a:extLst>
          </p:cNvPr>
          <p:cNvSpPr txBox="1"/>
          <p:nvPr/>
        </p:nvSpPr>
        <p:spPr>
          <a:xfrm>
            <a:off x="5751654" y="3487630"/>
            <a:ext cx="2276179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 ne sais pas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il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nous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laisser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maison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TextBox 53">
            <a:extLst>
              <a:ext uri="{FF2B5EF4-FFF2-40B4-BE49-F238E27FC236}">
                <a16:creationId xmlns:a16="http://schemas.microsoft.com/office/drawing/2014/main" xmlns="" id="{F03B0576-A77C-4B12-99C5-02F1D38BDFF2}"/>
              </a:ext>
            </a:extLst>
          </p:cNvPr>
          <p:cNvSpPr txBox="1"/>
          <p:nvPr/>
        </p:nvSpPr>
        <p:spPr>
          <a:xfrm>
            <a:off x="2962122" y="3512965"/>
            <a:ext cx="2276179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Mon </a:t>
            </a:r>
            <a:r>
              <a:rPr lang="en-US" altLang="ko-KR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fils</a:t>
            </a:r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</a:t>
            </a:r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dans</a:t>
            </a:r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une</a:t>
            </a:r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phase critique </a:t>
            </a:r>
            <a:endParaRPr lang="ko-KR" alt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Box 56">
            <a:extLst>
              <a:ext uri="{FF2B5EF4-FFF2-40B4-BE49-F238E27FC236}">
                <a16:creationId xmlns:a16="http://schemas.microsoft.com/office/drawing/2014/main" xmlns="" id="{9EBBB207-AB18-459F-BF34-1C7356B61CF0}"/>
              </a:ext>
            </a:extLst>
          </p:cNvPr>
          <p:cNvSpPr txBox="1"/>
          <p:nvPr/>
        </p:nvSpPr>
        <p:spPr>
          <a:xfrm>
            <a:off x="163438" y="3446391"/>
            <a:ext cx="2276179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 n’aurai plus le même budget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55">
            <a:extLst>
              <a:ext uri="{FF2B5EF4-FFF2-40B4-BE49-F238E27FC236}">
                <a16:creationId xmlns:a16="http://schemas.microsoft.com/office/drawing/2014/main" xmlns="" id="{E8F21C92-E2F5-4389-BADA-A7ED1BF24869}"/>
              </a:ext>
            </a:extLst>
          </p:cNvPr>
          <p:cNvSpPr txBox="1"/>
          <p:nvPr/>
        </p:nvSpPr>
        <p:spPr>
          <a:xfrm>
            <a:off x="238522" y="4230082"/>
            <a:ext cx="22761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n’ai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mon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salaire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et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tribunal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décidera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comme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allocation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52">
            <a:extLst>
              <a:ext uri="{FF2B5EF4-FFF2-40B4-BE49-F238E27FC236}">
                <a16:creationId xmlns:a16="http://schemas.microsoft.com/office/drawing/2014/main" xmlns="" id="{B7C68004-BA5C-4BF7-8B58-8A80B9A23265}"/>
              </a:ext>
            </a:extLst>
          </p:cNvPr>
          <p:cNvSpPr txBox="1"/>
          <p:nvPr/>
        </p:nvSpPr>
        <p:spPr>
          <a:xfrm>
            <a:off x="2968517" y="4215785"/>
            <a:ext cx="2276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Je ne sais pas comment </a:t>
            </a:r>
            <a:r>
              <a:rPr lang="en-US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gérer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cela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9">
            <a:extLst>
              <a:ext uri="{FF2B5EF4-FFF2-40B4-BE49-F238E27FC236}">
                <a16:creationId xmlns:a16="http://schemas.microsoft.com/office/drawing/2014/main" xmlns="" id="{C49408F8-D2F0-49B2-80A7-28A04970026A}"/>
              </a:ext>
            </a:extLst>
          </p:cNvPr>
          <p:cNvSpPr txBox="1"/>
          <p:nvPr/>
        </p:nvSpPr>
        <p:spPr>
          <a:xfrm>
            <a:off x="5698512" y="4244384"/>
            <a:ext cx="2276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est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propriétaire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 la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maison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. 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646134" y="5789688"/>
            <a:ext cx="102090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Qu’est ce qui va changer maintenant? Comment cette rupture va- t- elle vous affecter? Pourrez- vous lister vos pertes? </a:t>
            </a:r>
          </a:p>
          <a:p>
            <a:pPr marL="342900" indent="-342900" algn="just">
              <a:buFontTx/>
              <a:buChar char="-"/>
            </a:pPr>
            <a:r>
              <a:rPr lang="fr-FR" altLang="ko-KR" sz="2000" dirty="0" err="1" smtClean="0">
                <a:solidFill>
                  <a:schemeClr val="bg1"/>
                </a:solidFill>
                <a:cs typeface="Arial" pitchFamily="34" charset="0"/>
              </a:rPr>
              <a:t>Ëtes</a:t>
            </a: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- vous le genre de personne qui veut tout contrôler? </a:t>
            </a:r>
          </a:p>
          <a:p>
            <a:pPr marL="342900" indent="-342900" algn="just">
              <a:buFontTx/>
              <a:buChar char="-"/>
            </a:pP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8" name="TextBox 46">
            <a:extLst>
              <a:ext uri="{FF2B5EF4-FFF2-40B4-BE49-F238E27FC236}">
                <a16:creationId xmlns:a16="http://schemas.microsoft.com/office/drawing/2014/main" xmlns="" id="{FCF24938-81D9-4C62-B991-5886E40F63BB}"/>
              </a:ext>
            </a:extLst>
          </p:cNvPr>
          <p:cNvSpPr txBox="1"/>
          <p:nvPr/>
        </p:nvSpPr>
        <p:spPr>
          <a:xfrm>
            <a:off x="8428506" y="4244384"/>
            <a:ext cx="29745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m’a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je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suis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môche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Qu’il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trouve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mon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corps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rebufant</a:t>
            </a:r>
            <a:endParaRPr lang="en-US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Mon image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devant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moi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même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est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brisée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Notre image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devant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la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famille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les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collègues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0308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타원 44">
            <a:extLst>
              <a:ext uri="{FF2B5EF4-FFF2-40B4-BE49-F238E27FC236}">
                <a16:creationId xmlns:a16="http://schemas.microsoft.com/office/drawing/2014/main" xmlns="" id="{A5682BE4-D3FD-4F10-B784-BE0C2EBF3CA1}"/>
              </a:ext>
            </a:extLst>
          </p:cNvPr>
          <p:cNvSpPr/>
          <p:nvPr/>
        </p:nvSpPr>
        <p:spPr>
          <a:xfrm rot="10800000">
            <a:off x="4100307" y="1858888"/>
            <a:ext cx="1044000" cy="1044000"/>
          </a:xfrm>
          <a:prstGeom prst="ellipse">
            <a:avLst/>
          </a:prstGeom>
          <a:solidFill>
            <a:schemeClr val="accent2">
              <a:alpha val="40000"/>
            </a:schemeClr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타원 47">
            <a:extLst>
              <a:ext uri="{FF2B5EF4-FFF2-40B4-BE49-F238E27FC236}">
                <a16:creationId xmlns:a16="http://schemas.microsoft.com/office/drawing/2014/main" xmlns="" id="{156665EA-1FF3-46F0-8A60-DE5D56E25259}"/>
              </a:ext>
            </a:extLst>
          </p:cNvPr>
          <p:cNvSpPr/>
          <p:nvPr/>
        </p:nvSpPr>
        <p:spPr>
          <a:xfrm rot="10800000">
            <a:off x="6899220" y="1858776"/>
            <a:ext cx="1044000" cy="1044000"/>
          </a:xfrm>
          <a:prstGeom prst="ellipse">
            <a:avLst/>
          </a:prstGeom>
          <a:solidFill>
            <a:schemeClr val="accent3">
              <a:alpha val="40000"/>
            </a:schemeClr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" name="직사각형 17">
            <a:extLst>
              <a:ext uri="{FF2B5EF4-FFF2-40B4-BE49-F238E27FC236}">
                <a16:creationId xmlns:a16="http://schemas.microsoft.com/office/drawing/2014/main" xmlns="" id="{455953D9-05F8-4B72-9064-97FBD3A23E02}"/>
              </a:ext>
            </a:extLst>
          </p:cNvPr>
          <p:cNvSpPr/>
          <p:nvPr/>
        </p:nvSpPr>
        <p:spPr>
          <a:xfrm>
            <a:off x="0" y="3108138"/>
            <a:ext cx="12192000" cy="25202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CD2A962-5163-415F-96FF-5870818C9224}"/>
              </a:ext>
            </a:extLst>
          </p:cNvPr>
          <p:cNvSpPr txBox="1"/>
          <p:nvPr/>
        </p:nvSpPr>
        <p:spPr>
          <a:xfrm>
            <a:off x="889051" y="3910523"/>
            <a:ext cx="1743790" cy="95410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Je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planifie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mon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budget</a:t>
            </a:r>
            <a:endParaRPr lang="en-US" altLang="ko-KR" sz="16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2423ED2-18C6-4CB1-BDD2-87B78268CFC3}"/>
              </a:ext>
            </a:extLst>
          </p:cNvPr>
          <p:cNvSpPr txBox="1"/>
          <p:nvPr/>
        </p:nvSpPr>
        <p:spPr>
          <a:xfrm>
            <a:off x="3704820" y="4116274"/>
            <a:ext cx="18902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Je </a:t>
            </a:r>
            <a:r>
              <a:rPr lang="en-US" altLang="ko-KR" sz="1600" b="1" dirty="0" err="1" smtClean="0"/>
              <a:t>travaille</a:t>
            </a:r>
            <a:r>
              <a:rPr lang="en-US" altLang="ko-KR" sz="1600" b="1" dirty="0" smtClean="0"/>
              <a:t> </a:t>
            </a:r>
            <a:r>
              <a:rPr lang="en-US" altLang="ko-KR" sz="1600" b="1" dirty="0" err="1" smtClean="0"/>
              <a:t>mon</a:t>
            </a:r>
            <a:r>
              <a:rPr lang="en-US" altLang="ko-KR" sz="1600" b="1" dirty="0" smtClean="0"/>
              <a:t> </a:t>
            </a:r>
            <a:r>
              <a:rPr lang="en-US" altLang="ko-KR" sz="1600" b="1" dirty="0" err="1" smtClean="0"/>
              <a:t>estime</a:t>
            </a:r>
            <a:r>
              <a:rPr lang="en-US" altLang="ko-KR" sz="1600" b="1" dirty="0" smtClean="0"/>
              <a:t> de </a:t>
            </a:r>
            <a:r>
              <a:rPr lang="en-US" altLang="ko-KR" sz="1600" b="1" dirty="0" err="1" smtClean="0"/>
              <a:t>moi</a:t>
            </a:r>
            <a:r>
              <a:rPr lang="en-US" altLang="ko-KR" sz="1600" b="1" dirty="0" smtClean="0"/>
              <a:t>- </a:t>
            </a:r>
            <a:r>
              <a:rPr lang="en-US" altLang="ko-KR" sz="1600" b="1" dirty="0" err="1" smtClean="0"/>
              <a:t>même</a:t>
            </a:r>
            <a:r>
              <a:rPr lang="en-US" altLang="ko-KR" sz="1600" b="1" dirty="0" smtClean="0"/>
              <a:t>. Je </a:t>
            </a:r>
            <a:r>
              <a:rPr lang="en-US" altLang="ko-KR" sz="1600" b="1" dirty="0" err="1" smtClean="0"/>
              <a:t>suis</a:t>
            </a:r>
            <a:r>
              <a:rPr lang="en-US" altLang="ko-KR" sz="1600" b="1" dirty="0" smtClean="0"/>
              <a:t> ma première </a:t>
            </a:r>
            <a:r>
              <a:rPr lang="en-US" altLang="ko-KR" sz="1600" b="1" dirty="0" err="1" smtClean="0"/>
              <a:t>priorité</a:t>
            </a:r>
            <a:endParaRPr lang="en-US" altLang="ko-KR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08F951C-9B92-42D0-9A51-DAA6C4500777}"/>
              </a:ext>
            </a:extLst>
          </p:cNvPr>
          <p:cNvSpPr txBox="1"/>
          <p:nvPr/>
        </p:nvSpPr>
        <p:spPr>
          <a:xfrm>
            <a:off x="6237980" y="4061021"/>
            <a:ext cx="24656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Je ne </a:t>
            </a:r>
            <a:r>
              <a:rPr lang="en-US" altLang="ko-KR" sz="1600" b="1" dirty="0" err="1" smtClean="0"/>
              <a:t>fais</a:t>
            </a:r>
            <a:r>
              <a:rPr lang="en-US" altLang="ko-KR" sz="1600" b="1" dirty="0" smtClean="0"/>
              <a:t> plus tout. Je </a:t>
            </a:r>
            <a:r>
              <a:rPr lang="en-US" altLang="ko-KR" sz="1600" b="1" dirty="0" err="1" smtClean="0"/>
              <a:t>fais</a:t>
            </a:r>
            <a:r>
              <a:rPr lang="en-US" altLang="ko-KR" sz="1600" b="1" dirty="0" smtClean="0"/>
              <a:t> </a:t>
            </a:r>
            <a:r>
              <a:rPr lang="en-US" altLang="ko-KR" sz="1600" b="1" dirty="0" err="1" smtClean="0"/>
              <a:t>mon</a:t>
            </a:r>
            <a:r>
              <a:rPr lang="en-US" altLang="ko-KR" sz="1600" b="1" dirty="0" smtClean="0"/>
              <a:t> role de </a:t>
            </a:r>
            <a:r>
              <a:rPr lang="en-US" altLang="ko-KR" sz="1600" b="1" dirty="0" err="1" smtClean="0"/>
              <a:t>maman</a:t>
            </a:r>
            <a:r>
              <a:rPr lang="en-US" altLang="ko-KR" sz="1600" b="1" dirty="0" smtClean="0"/>
              <a:t>. Je </a:t>
            </a:r>
            <a:r>
              <a:rPr lang="en-US" altLang="ko-KR" sz="1600" b="1" dirty="0" err="1" smtClean="0"/>
              <a:t>l’appelle</a:t>
            </a:r>
            <a:r>
              <a:rPr lang="en-US" altLang="ko-KR" sz="1600" b="1" dirty="0" smtClean="0"/>
              <a:t> pour les </a:t>
            </a:r>
            <a:r>
              <a:rPr lang="en-US" altLang="ko-KR" sz="1600" b="1" dirty="0" err="1" smtClean="0"/>
              <a:t>autres</a:t>
            </a:r>
            <a:r>
              <a:rPr lang="en-US" altLang="ko-KR" sz="1600" b="1" dirty="0" smtClean="0"/>
              <a:t> </a:t>
            </a:r>
            <a:r>
              <a:rPr lang="en-US" altLang="ko-KR" sz="1600" b="1" dirty="0" err="1" smtClean="0"/>
              <a:t>problèmes</a:t>
            </a:r>
            <a:endParaRPr lang="en-US" altLang="ko-KR" sz="1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DF45BAC-4FD7-4C40-85C5-DD2374836C79}"/>
              </a:ext>
            </a:extLst>
          </p:cNvPr>
          <p:cNvSpPr txBox="1"/>
          <p:nvPr/>
        </p:nvSpPr>
        <p:spPr>
          <a:xfrm>
            <a:off x="9223009" y="4338091"/>
            <a:ext cx="18902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Je </a:t>
            </a:r>
            <a:r>
              <a:rPr lang="en-US" altLang="ko-KR" sz="1600" b="1" dirty="0" err="1" smtClean="0"/>
              <a:t>cède</a:t>
            </a:r>
            <a:r>
              <a:rPr lang="en-US" altLang="ko-KR" sz="1600" b="1" dirty="0" smtClean="0"/>
              <a:t> le </a:t>
            </a:r>
            <a:r>
              <a:rPr lang="en-US" altLang="ko-KR" sz="1600" b="1" dirty="0" err="1" smtClean="0"/>
              <a:t>contrôle</a:t>
            </a:r>
            <a:r>
              <a:rPr lang="en-US" altLang="ko-KR" sz="1600" b="1" dirty="0" smtClean="0"/>
              <a:t>. Je </a:t>
            </a:r>
            <a:r>
              <a:rPr lang="en-US" altLang="ko-KR" sz="1600" b="1" dirty="0" err="1" smtClean="0"/>
              <a:t>lâche</a:t>
            </a:r>
            <a:r>
              <a:rPr lang="en-US" altLang="ko-KR" sz="1600" b="1" dirty="0" smtClean="0"/>
              <a:t> </a:t>
            </a:r>
            <a:r>
              <a:rPr lang="en-US" altLang="ko-KR" sz="1600" b="1" dirty="0" err="1" smtClean="0"/>
              <a:t>prise</a:t>
            </a:r>
            <a:endParaRPr lang="en-US" altLang="ko-KR" sz="1600" b="1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09739368-7D0A-46AE-BBDB-90B80C1B3292}"/>
              </a:ext>
            </a:extLst>
          </p:cNvPr>
          <p:cNvGrpSpPr/>
          <p:nvPr/>
        </p:nvGrpSpPr>
        <p:grpSpPr>
          <a:xfrm>
            <a:off x="1301394" y="1859000"/>
            <a:ext cx="1044000" cy="1044000"/>
            <a:chOff x="1301394" y="1859000"/>
            <a:chExt cx="1044000" cy="1044000"/>
          </a:xfrm>
        </p:grpSpPr>
        <p:sp>
          <p:nvSpPr>
            <p:cNvPr id="13" name="타원 41">
              <a:extLst>
                <a:ext uri="{FF2B5EF4-FFF2-40B4-BE49-F238E27FC236}">
                  <a16:creationId xmlns:a16="http://schemas.microsoft.com/office/drawing/2014/main" xmlns="" id="{72FF3994-E38C-40BC-9B2D-8C84DCFCEB01}"/>
                </a:ext>
              </a:extLst>
            </p:cNvPr>
            <p:cNvSpPr/>
            <p:nvPr/>
          </p:nvSpPr>
          <p:spPr>
            <a:xfrm rot="10800000">
              <a:off x="1301394" y="1859000"/>
              <a:ext cx="1044000" cy="1044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2" name="Oval 10">
              <a:extLst>
                <a:ext uri="{FF2B5EF4-FFF2-40B4-BE49-F238E27FC236}">
                  <a16:creationId xmlns:a16="http://schemas.microsoft.com/office/drawing/2014/main" xmlns="" id="{16CCA08B-8434-432E-9C57-079AB653A71B}"/>
                </a:ext>
              </a:extLst>
            </p:cNvPr>
            <p:cNvSpPr/>
            <p:nvPr/>
          </p:nvSpPr>
          <p:spPr>
            <a:xfrm rot="10800000">
              <a:off x="1385808" y="1943414"/>
              <a:ext cx="864000" cy="86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rgbClr val="0070C0"/>
                </a:solidFill>
              </a:endParaRPr>
            </a:p>
          </p:txBody>
        </p:sp>
      </p:grpSp>
      <p:sp>
        <p:nvSpPr>
          <p:cNvPr id="14" name="Oval 10">
            <a:extLst>
              <a:ext uri="{FF2B5EF4-FFF2-40B4-BE49-F238E27FC236}">
                <a16:creationId xmlns:a16="http://schemas.microsoft.com/office/drawing/2014/main" xmlns="" id="{EEE4009C-EC47-45F4-A146-CA84F1872AF5}"/>
              </a:ext>
            </a:extLst>
          </p:cNvPr>
          <p:cNvSpPr/>
          <p:nvPr/>
        </p:nvSpPr>
        <p:spPr>
          <a:xfrm rot="10800000">
            <a:off x="4184721" y="1943302"/>
            <a:ext cx="864000" cy="864000"/>
          </a:xfrm>
          <a:prstGeom prst="ellipse">
            <a:avLst/>
          </a:prstGeom>
          <a:solidFill>
            <a:schemeClr val="accent2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sp>
        <p:nvSpPr>
          <p:cNvPr id="16" name="Oval 10">
            <a:extLst>
              <a:ext uri="{FF2B5EF4-FFF2-40B4-BE49-F238E27FC236}">
                <a16:creationId xmlns:a16="http://schemas.microsoft.com/office/drawing/2014/main" xmlns="" id="{DDDC3CAA-4765-401D-B4CF-E97D08824481}"/>
              </a:ext>
            </a:extLst>
          </p:cNvPr>
          <p:cNvSpPr/>
          <p:nvPr/>
        </p:nvSpPr>
        <p:spPr>
          <a:xfrm rot="10800000">
            <a:off x="6983634" y="1943190"/>
            <a:ext cx="864000" cy="864000"/>
          </a:xfrm>
          <a:prstGeom prst="ellipse">
            <a:avLst/>
          </a:prstGeom>
          <a:solidFill>
            <a:schemeClr val="accent3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210B6696-12D7-4FF4-99CF-9822497988A5}"/>
              </a:ext>
            </a:extLst>
          </p:cNvPr>
          <p:cNvGrpSpPr/>
          <p:nvPr/>
        </p:nvGrpSpPr>
        <p:grpSpPr>
          <a:xfrm>
            <a:off x="9698134" y="1858664"/>
            <a:ext cx="1044000" cy="1044000"/>
            <a:chOff x="9698134" y="1858664"/>
            <a:chExt cx="1044000" cy="1044000"/>
          </a:xfrm>
        </p:grpSpPr>
        <p:sp>
          <p:nvSpPr>
            <p:cNvPr id="19" name="타원 50">
              <a:extLst>
                <a:ext uri="{FF2B5EF4-FFF2-40B4-BE49-F238E27FC236}">
                  <a16:creationId xmlns:a16="http://schemas.microsoft.com/office/drawing/2014/main" xmlns="" id="{576ADF8B-8626-429B-94A8-11D05FAF7307}"/>
                </a:ext>
              </a:extLst>
            </p:cNvPr>
            <p:cNvSpPr/>
            <p:nvPr/>
          </p:nvSpPr>
          <p:spPr>
            <a:xfrm rot="10800000">
              <a:off x="9698134" y="1858664"/>
              <a:ext cx="1044000" cy="1044000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8" name="Oval 10">
              <a:extLst>
                <a:ext uri="{FF2B5EF4-FFF2-40B4-BE49-F238E27FC236}">
                  <a16:creationId xmlns:a16="http://schemas.microsoft.com/office/drawing/2014/main" xmlns="" id="{E69AB5E0-3246-43C0-A8C4-ABDF7610CD72}"/>
                </a:ext>
              </a:extLst>
            </p:cNvPr>
            <p:cNvSpPr/>
            <p:nvPr/>
          </p:nvSpPr>
          <p:spPr>
            <a:xfrm rot="10800000">
              <a:off x="9782548" y="1943078"/>
              <a:ext cx="864000" cy="864000"/>
            </a:xfrm>
            <a:prstGeom prst="ellipse">
              <a:avLst/>
            </a:prstGeom>
            <a:solidFill>
              <a:schemeClr val="accent4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rgbClr val="0070C0"/>
                </a:solidFill>
              </a:endParaRPr>
            </a:p>
          </p:txBody>
        </p:sp>
      </p:grpSp>
      <p:cxnSp>
        <p:nvCxnSpPr>
          <p:cNvPr id="20" name="직선 연결선 55">
            <a:extLst>
              <a:ext uri="{FF2B5EF4-FFF2-40B4-BE49-F238E27FC236}">
                <a16:creationId xmlns:a16="http://schemas.microsoft.com/office/drawing/2014/main" xmlns="" id="{BB826074-C579-4D6C-BE6A-A7635B1553E9}"/>
              </a:ext>
            </a:extLst>
          </p:cNvPr>
          <p:cNvCxnSpPr/>
          <p:nvPr/>
        </p:nvCxnSpPr>
        <p:spPr>
          <a:xfrm rot="10800000">
            <a:off x="2820519" y="2403934"/>
            <a:ext cx="804665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ysDot"/>
            <a:headEnd type="triangl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직선 연결선 56">
            <a:extLst>
              <a:ext uri="{FF2B5EF4-FFF2-40B4-BE49-F238E27FC236}">
                <a16:creationId xmlns:a16="http://schemas.microsoft.com/office/drawing/2014/main" xmlns="" id="{5A2496CC-57EA-46A4-A7D9-DF1E64DC430E}"/>
              </a:ext>
            </a:extLst>
          </p:cNvPr>
          <p:cNvCxnSpPr/>
          <p:nvPr/>
        </p:nvCxnSpPr>
        <p:spPr>
          <a:xfrm rot="10800000">
            <a:off x="5619432" y="2388058"/>
            <a:ext cx="804665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ysDot"/>
            <a:headEnd type="triangl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직선 연결선 57">
            <a:extLst>
              <a:ext uri="{FF2B5EF4-FFF2-40B4-BE49-F238E27FC236}">
                <a16:creationId xmlns:a16="http://schemas.microsoft.com/office/drawing/2014/main" xmlns="" id="{4B8EC209-90CE-4348-A7C6-899C91867FAB}"/>
              </a:ext>
            </a:extLst>
          </p:cNvPr>
          <p:cNvCxnSpPr/>
          <p:nvPr/>
        </p:nvCxnSpPr>
        <p:spPr>
          <a:xfrm rot="10800000">
            <a:off x="8418345" y="2372182"/>
            <a:ext cx="804665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ysDot"/>
            <a:headEnd type="triangl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Séance 5/</a:t>
            </a:r>
            <a:r>
              <a:rPr lang="en-US" sz="3200" dirty="0" err="1" smtClean="0"/>
              <a:t>Travailler</a:t>
            </a:r>
            <a:r>
              <a:rPr lang="en-US" sz="3200" dirty="0" smtClean="0"/>
              <a:t> le </a:t>
            </a:r>
            <a:r>
              <a:rPr lang="en-US" sz="3200" dirty="0" err="1" smtClean="0"/>
              <a:t>changement</a:t>
            </a:r>
            <a:r>
              <a:rPr lang="en-US" sz="3200" dirty="0" smtClean="0"/>
              <a:t> (la </a:t>
            </a:r>
            <a:r>
              <a:rPr lang="en-US" sz="3200" dirty="0" err="1" smtClean="0"/>
              <a:t>mise</a:t>
            </a:r>
            <a:r>
              <a:rPr lang="en-US" sz="3200" dirty="0" smtClean="0"/>
              <a:t> en action)</a:t>
            </a:r>
            <a:endParaRPr lang="en-US" sz="32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47801"/>
            <a:ext cx="12192000" cy="1196752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800112" y="5774230"/>
            <a:ext cx="10209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fr-FR" altLang="ko-KR" sz="2000" dirty="0">
                <a:solidFill>
                  <a:schemeClr val="bg1"/>
                </a:solidFill>
                <a:cs typeface="Arial" pitchFamily="34" charset="0"/>
              </a:rPr>
              <a:t>Comment pensez- vous pouvoir changer tout cela en votre faveur?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Par quelle tâche aimeriez- vous commencer? Laquelle faciliterait le reste des tâches?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877432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69254" y="2023826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>
                <a:solidFill>
                  <a:srgbClr val="FF0000"/>
                </a:solidFill>
              </a:rPr>
              <a:t>A</a:t>
            </a:r>
            <a:endParaRPr lang="fr-FR" sz="3600" b="1" dirty="0"/>
          </a:p>
        </p:txBody>
      </p:sp>
      <p:sp>
        <p:nvSpPr>
          <p:cNvPr id="34" name="Rectangle 33"/>
          <p:cNvSpPr/>
          <p:nvPr/>
        </p:nvSpPr>
        <p:spPr>
          <a:xfrm>
            <a:off x="4368167" y="2026453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B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132277" y="2057497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C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998837" y="2057497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D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37" name="TextBox 4">
            <a:extLst>
              <a:ext uri="{FF2B5EF4-FFF2-40B4-BE49-F238E27FC236}">
                <a16:creationId xmlns:a16="http://schemas.microsoft.com/office/drawing/2014/main" xmlns="" id="{7CD2A962-5163-415F-96FF-5870818C9224}"/>
              </a:ext>
            </a:extLst>
          </p:cNvPr>
          <p:cNvSpPr txBox="1"/>
          <p:nvPr/>
        </p:nvSpPr>
        <p:spPr>
          <a:xfrm>
            <a:off x="626609" y="3223456"/>
            <a:ext cx="2382395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ko-KR" sz="1600" dirty="0" err="1" smtClean="0">
                <a:solidFill>
                  <a:srgbClr val="FF0000"/>
                </a:solidFill>
              </a:rPr>
              <a:t>Avez</a:t>
            </a:r>
            <a:r>
              <a:rPr lang="en-US" altLang="ko-KR" sz="1600" dirty="0" smtClean="0">
                <a:solidFill>
                  <a:srgbClr val="FF0000"/>
                </a:solidFill>
              </a:rPr>
              <a:t>- </a:t>
            </a:r>
            <a:r>
              <a:rPr lang="en-US" altLang="ko-KR" sz="1600" dirty="0" err="1" smtClean="0">
                <a:solidFill>
                  <a:srgbClr val="FF0000"/>
                </a:solidFill>
              </a:rPr>
              <a:t>vous</a:t>
            </a:r>
            <a:r>
              <a:rPr lang="en-US" altLang="ko-KR" sz="1600" dirty="0" smtClean="0">
                <a:solidFill>
                  <a:srgbClr val="FF0000"/>
                </a:solidFill>
              </a:rPr>
              <a:t> déjà fait face à </a:t>
            </a:r>
            <a:r>
              <a:rPr lang="en-US" altLang="ko-KR" sz="1600" dirty="0" err="1" smtClean="0">
                <a:solidFill>
                  <a:srgbClr val="FF0000"/>
                </a:solidFill>
              </a:rPr>
              <a:t>une</a:t>
            </a:r>
            <a:r>
              <a:rPr lang="en-US" altLang="ko-KR" sz="1600" dirty="0" smtClean="0">
                <a:solidFill>
                  <a:srgbClr val="FF0000"/>
                </a:solidFill>
              </a:rPr>
              <a:t> situation </a:t>
            </a:r>
            <a:r>
              <a:rPr lang="en-US" altLang="ko-KR" sz="1600" dirty="0" err="1" smtClean="0">
                <a:solidFill>
                  <a:srgbClr val="FF0000"/>
                </a:solidFill>
              </a:rPr>
              <a:t>financière</a:t>
            </a:r>
            <a:r>
              <a:rPr lang="en-US" altLang="ko-KR" sz="16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dirty="0" err="1" smtClean="0">
                <a:solidFill>
                  <a:srgbClr val="FF0000"/>
                </a:solidFill>
              </a:rPr>
              <a:t>difficile</a:t>
            </a:r>
            <a:r>
              <a:rPr lang="en-US" altLang="ko-KR" sz="1600" dirty="0" smtClean="0">
                <a:solidFill>
                  <a:srgbClr val="FF0000"/>
                </a:solidFill>
              </a:rPr>
              <a:t>?</a:t>
            </a:r>
            <a:endParaRPr lang="en-US" altLang="ko-KR" sz="1600" b="1" dirty="0">
              <a:solidFill>
                <a:srgbClr val="FF0000"/>
              </a:solidFill>
            </a:endParaRPr>
          </a:p>
        </p:txBody>
      </p:sp>
      <p:sp>
        <p:nvSpPr>
          <p:cNvPr id="38" name="TextBox 4">
            <a:extLst>
              <a:ext uri="{FF2B5EF4-FFF2-40B4-BE49-F238E27FC236}">
                <a16:creationId xmlns:a16="http://schemas.microsoft.com/office/drawing/2014/main" xmlns="" id="{7CD2A962-5163-415F-96FF-5870818C9224}"/>
              </a:ext>
            </a:extLst>
          </p:cNvPr>
          <p:cNvSpPr txBox="1"/>
          <p:nvPr/>
        </p:nvSpPr>
        <p:spPr>
          <a:xfrm>
            <a:off x="6391951" y="2989768"/>
            <a:ext cx="2382395" cy="107721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ko-KR" sz="1600" dirty="0" err="1" smtClean="0"/>
              <a:t>Avez</a:t>
            </a:r>
            <a:r>
              <a:rPr lang="en-US" altLang="ko-KR" sz="1600" dirty="0" smtClean="0"/>
              <a:t>- </a:t>
            </a:r>
            <a:r>
              <a:rPr lang="en-US" altLang="ko-KR" sz="1600" dirty="0" err="1" smtClean="0"/>
              <a:t>vous</a:t>
            </a:r>
            <a:r>
              <a:rPr lang="en-US" altLang="ko-KR" sz="1600" dirty="0" smtClean="0"/>
              <a:t> déjà </a:t>
            </a:r>
            <a:r>
              <a:rPr lang="en-US" altLang="ko-KR" sz="1600" dirty="0" err="1" smtClean="0"/>
              <a:t>eu</a:t>
            </a:r>
            <a:r>
              <a:rPr lang="en-US" altLang="ko-KR" sz="1600" dirty="0" smtClean="0"/>
              <a:t> un </a:t>
            </a:r>
            <a:r>
              <a:rPr lang="en-US" altLang="ko-KR" sz="1600" dirty="0" err="1" smtClean="0"/>
              <a:t>problème</a:t>
            </a:r>
            <a:r>
              <a:rPr lang="en-US" altLang="ko-KR" sz="1600" dirty="0" smtClean="0"/>
              <a:t> à </a:t>
            </a:r>
            <a:r>
              <a:rPr lang="en-US" altLang="ko-KR" sz="1600" dirty="0" err="1" smtClean="0"/>
              <a:t>l’école</a:t>
            </a:r>
            <a:r>
              <a:rPr lang="en-US" altLang="ko-KR" sz="1600" dirty="0" smtClean="0"/>
              <a:t> de </a:t>
            </a:r>
            <a:r>
              <a:rPr lang="en-US" altLang="ko-KR" sz="1600" dirty="0" err="1" smtClean="0"/>
              <a:t>vos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enfants</a:t>
            </a:r>
            <a:r>
              <a:rPr lang="en-US" altLang="ko-KR" sz="1600" dirty="0" smtClean="0"/>
              <a:t>? Comment </a:t>
            </a:r>
            <a:r>
              <a:rPr lang="en-US" altLang="ko-KR" sz="1600" dirty="0" err="1" smtClean="0"/>
              <a:t>l’avez</a:t>
            </a:r>
            <a:r>
              <a:rPr lang="en-US" altLang="ko-KR" sz="1600" dirty="0" smtClean="0"/>
              <a:t>- </a:t>
            </a:r>
            <a:r>
              <a:rPr lang="en-US" altLang="ko-KR" sz="1600" dirty="0" err="1" smtClean="0"/>
              <a:t>vous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géré</a:t>
            </a:r>
            <a:r>
              <a:rPr lang="en-US" altLang="ko-KR" sz="1600" dirty="0" smtClean="0"/>
              <a:t>?</a:t>
            </a:r>
            <a:endParaRPr lang="en-US" altLang="ko-KR" sz="1600" b="1" dirty="0"/>
          </a:p>
        </p:txBody>
      </p:sp>
      <p:sp>
        <p:nvSpPr>
          <p:cNvPr id="39" name="TextBox 4">
            <a:extLst>
              <a:ext uri="{FF2B5EF4-FFF2-40B4-BE49-F238E27FC236}">
                <a16:creationId xmlns:a16="http://schemas.microsoft.com/office/drawing/2014/main" xmlns="" id="{7CD2A962-5163-415F-96FF-5870818C9224}"/>
              </a:ext>
            </a:extLst>
          </p:cNvPr>
          <p:cNvSpPr txBox="1"/>
          <p:nvPr/>
        </p:nvSpPr>
        <p:spPr>
          <a:xfrm>
            <a:off x="9163651" y="3090398"/>
            <a:ext cx="2382395" cy="107721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ko-KR" sz="1600" dirty="0" err="1" smtClean="0"/>
              <a:t>Pensez</a:t>
            </a:r>
            <a:r>
              <a:rPr lang="en-US" altLang="ko-KR" sz="1600" dirty="0" smtClean="0"/>
              <a:t>- </a:t>
            </a:r>
            <a:r>
              <a:rPr lang="en-US" altLang="ko-KR" sz="1600" dirty="0" err="1" smtClean="0"/>
              <a:t>vous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que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dans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l’état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actuel</a:t>
            </a:r>
            <a:r>
              <a:rPr lang="en-US" altLang="ko-KR" sz="1600" dirty="0" smtClean="0"/>
              <a:t> et vu les </a:t>
            </a:r>
            <a:r>
              <a:rPr lang="en-US" altLang="ko-KR" sz="1600" dirty="0" err="1" smtClean="0"/>
              <a:t>défis</a:t>
            </a:r>
            <a:r>
              <a:rPr lang="en-US" altLang="ko-KR" sz="1600" dirty="0" smtClean="0"/>
              <a:t>, </a:t>
            </a:r>
            <a:r>
              <a:rPr lang="en-US" altLang="ko-KR" sz="1600" dirty="0" err="1" smtClean="0"/>
              <a:t>que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l’image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soit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une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priorité</a:t>
            </a:r>
            <a:r>
              <a:rPr lang="en-US" altLang="ko-KR" sz="1600" dirty="0" smtClean="0"/>
              <a:t>?</a:t>
            </a:r>
            <a:endParaRPr lang="en-US" altLang="ko-KR" sz="1600" b="1" dirty="0"/>
          </a:p>
        </p:txBody>
      </p:sp>
      <p:sp>
        <p:nvSpPr>
          <p:cNvPr id="40" name="TextBox 4">
            <a:extLst>
              <a:ext uri="{FF2B5EF4-FFF2-40B4-BE49-F238E27FC236}">
                <a16:creationId xmlns:a16="http://schemas.microsoft.com/office/drawing/2014/main" xmlns="" id="{7CD2A962-5163-415F-96FF-5870818C9224}"/>
              </a:ext>
            </a:extLst>
          </p:cNvPr>
          <p:cNvSpPr txBox="1"/>
          <p:nvPr/>
        </p:nvSpPr>
        <p:spPr>
          <a:xfrm>
            <a:off x="3425523" y="3243791"/>
            <a:ext cx="2382395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ko-KR" sz="1600" dirty="0" err="1" smtClean="0"/>
              <a:t>Vous</a:t>
            </a:r>
            <a:r>
              <a:rPr lang="en-US" altLang="ko-KR" sz="1600" dirty="0" smtClean="0"/>
              <a:t> arrive t- </a:t>
            </a:r>
            <a:r>
              <a:rPr lang="en-US" altLang="ko-KR" sz="1600" dirty="0" err="1" smtClean="0"/>
              <a:t>il</a:t>
            </a:r>
            <a:r>
              <a:rPr lang="en-US" altLang="ko-KR" sz="1600" dirty="0" smtClean="0"/>
              <a:t> de ne </a:t>
            </a:r>
            <a:r>
              <a:rPr lang="en-US" altLang="ko-KR" sz="1600" dirty="0" err="1" smtClean="0"/>
              <a:t>vous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souciez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que</a:t>
            </a:r>
            <a:r>
              <a:rPr lang="en-US" altLang="ko-KR" sz="1600" dirty="0" smtClean="0"/>
              <a:t> de </a:t>
            </a:r>
            <a:r>
              <a:rPr lang="en-US" altLang="ko-KR" sz="1600" dirty="0" err="1" smtClean="0"/>
              <a:t>vous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même</a:t>
            </a:r>
            <a:r>
              <a:rPr lang="en-US" altLang="ko-KR" sz="1600" dirty="0" smtClean="0"/>
              <a:t>? </a:t>
            </a: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xmlns="" val="2577582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74695"/>
            <a:ext cx="12192000" cy="1196752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785241" y="6072578"/>
            <a:ext cx="10209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Est- ce que cela augmenterez vos possibilités d’agir si je vous dis que … 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904326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Oval 31">
            <a:extLst>
              <a:ext uri="{FF2B5EF4-FFF2-40B4-BE49-F238E27FC236}">
                <a16:creationId xmlns:a16="http://schemas.microsoft.com/office/drawing/2014/main" xmlns="" id="{243BCD46-AF68-484E-BF38-80B743BE3EAD}"/>
              </a:ext>
            </a:extLst>
          </p:cNvPr>
          <p:cNvSpPr/>
          <p:nvPr/>
        </p:nvSpPr>
        <p:spPr>
          <a:xfrm>
            <a:off x="4759867" y="4049446"/>
            <a:ext cx="228376" cy="230526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Teardrop 17">
            <a:extLst>
              <a:ext uri="{FF2B5EF4-FFF2-40B4-BE49-F238E27FC236}">
                <a16:creationId xmlns:a16="http://schemas.microsoft.com/office/drawing/2014/main" xmlns="" id="{8456052E-FCCC-4327-8BDC-880A138FD1B1}"/>
              </a:ext>
            </a:extLst>
          </p:cNvPr>
          <p:cNvSpPr/>
          <p:nvPr/>
        </p:nvSpPr>
        <p:spPr>
          <a:xfrm rot="18900000">
            <a:off x="1059632" y="1945026"/>
            <a:ext cx="199475" cy="202609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xmlns="" id="{20081BC2-5479-41F5-A767-2D1D0F53F3DA}"/>
              </a:ext>
            </a:extLst>
          </p:cNvPr>
          <p:cNvSpPr/>
          <p:nvPr/>
        </p:nvSpPr>
        <p:spPr>
          <a:xfrm>
            <a:off x="10792339" y="721375"/>
            <a:ext cx="1547578" cy="3820076"/>
          </a:xfrm>
          <a:custGeom>
            <a:avLst/>
            <a:gdLst>
              <a:gd name="connsiteX0" fmla="*/ 10001 w 1809750"/>
              <a:gd name="connsiteY0" fmla="*/ 4380249 h 4467225"/>
              <a:gd name="connsiteX1" fmla="*/ 33814 w 1809750"/>
              <a:gd name="connsiteY1" fmla="*/ 4357389 h 4467225"/>
              <a:gd name="connsiteX2" fmla="*/ 68104 w 1809750"/>
              <a:gd name="connsiteY2" fmla="*/ 4343101 h 4467225"/>
              <a:gd name="connsiteX3" fmla="*/ 128111 w 1809750"/>
              <a:gd name="connsiteY3" fmla="*/ 4262139 h 4467225"/>
              <a:gd name="connsiteX4" fmla="*/ 157639 w 1809750"/>
              <a:gd name="connsiteY4" fmla="*/ 4100214 h 4467225"/>
              <a:gd name="connsiteX5" fmla="*/ 220504 w 1809750"/>
              <a:gd name="connsiteY5" fmla="*/ 3863994 h 4467225"/>
              <a:gd name="connsiteX6" fmla="*/ 242411 w 1809750"/>
              <a:gd name="connsiteY6" fmla="*/ 3805891 h 4467225"/>
              <a:gd name="connsiteX7" fmla="*/ 268129 w 1809750"/>
              <a:gd name="connsiteY7" fmla="*/ 3699211 h 4467225"/>
              <a:gd name="connsiteX8" fmla="*/ 328136 w 1809750"/>
              <a:gd name="connsiteY8" fmla="*/ 3422034 h 4467225"/>
              <a:gd name="connsiteX9" fmla="*/ 327184 w 1809750"/>
              <a:gd name="connsiteY9" fmla="*/ 3396316 h 4467225"/>
              <a:gd name="connsiteX10" fmla="*/ 328136 w 1809750"/>
              <a:gd name="connsiteY10" fmla="*/ 3382029 h 4467225"/>
              <a:gd name="connsiteX11" fmla="*/ 370999 w 1809750"/>
              <a:gd name="connsiteY11" fmla="*/ 3260109 h 4467225"/>
              <a:gd name="connsiteX12" fmla="*/ 386239 w 1809750"/>
              <a:gd name="connsiteY12" fmla="*/ 3223914 h 4467225"/>
              <a:gd name="connsiteX13" fmla="*/ 406241 w 1809750"/>
              <a:gd name="connsiteY13" fmla="*/ 3121996 h 4467225"/>
              <a:gd name="connsiteX14" fmla="*/ 423386 w 1809750"/>
              <a:gd name="connsiteY14" fmla="*/ 3035319 h 4467225"/>
              <a:gd name="connsiteX15" fmla="*/ 434816 w 1809750"/>
              <a:gd name="connsiteY15" fmla="*/ 2983884 h 4467225"/>
              <a:gd name="connsiteX16" fmla="*/ 461486 w 1809750"/>
              <a:gd name="connsiteY16" fmla="*/ 2818149 h 4467225"/>
              <a:gd name="connsiteX17" fmla="*/ 471011 w 1809750"/>
              <a:gd name="connsiteY17" fmla="*/ 2784811 h 4467225"/>
              <a:gd name="connsiteX18" fmla="*/ 476726 w 1809750"/>
              <a:gd name="connsiteY18" fmla="*/ 2732424 h 4467225"/>
              <a:gd name="connsiteX19" fmla="*/ 495776 w 1809750"/>
              <a:gd name="connsiteY19" fmla="*/ 2643841 h 4467225"/>
              <a:gd name="connsiteX20" fmla="*/ 503396 w 1809750"/>
              <a:gd name="connsiteY20" fmla="*/ 2624791 h 4467225"/>
              <a:gd name="connsiteX21" fmla="*/ 504349 w 1809750"/>
              <a:gd name="connsiteY21" fmla="*/ 2537161 h 4467225"/>
              <a:gd name="connsiteX22" fmla="*/ 511016 w 1809750"/>
              <a:gd name="connsiteY22" fmla="*/ 2502871 h 4467225"/>
              <a:gd name="connsiteX23" fmla="*/ 538639 w 1809750"/>
              <a:gd name="connsiteY23" fmla="*/ 2290464 h 4467225"/>
              <a:gd name="connsiteX24" fmla="*/ 539591 w 1809750"/>
              <a:gd name="connsiteY24" fmla="*/ 2259984 h 4467225"/>
              <a:gd name="connsiteX25" fmla="*/ 559594 w 1809750"/>
              <a:gd name="connsiteY25" fmla="*/ 2226646 h 4467225"/>
              <a:gd name="connsiteX26" fmla="*/ 558641 w 1809750"/>
              <a:gd name="connsiteY26" fmla="*/ 2183784 h 4467225"/>
              <a:gd name="connsiteX27" fmla="*/ 561499 w 1809750"/>
              <a:gd name="connsiteY27" fmla="*/ 2168544 h 4467225"/>
              <a:gd name="connsiteX28" fmla="*/ 554831 w 1809750"/>
              <a:gd name="connsiteY28" fmla="*/ 2102821 h 4467225"/>
              <a:gd name="connsiteX29" fmla="*/ 529114 w 1809750"/>
              <a:gd name="connsiteY29" fmla="*/ 2085676 h 4467225"/>
              <a:gd name="connsiteX30" fmla="*/ 493871 w 1809750"/>
              <a:gd name="connsiteY30" fmla="*/ 2092344 h 4467225"/>
              <a:gd name="connsiteX31" fmla="*/ 492919 w 1809750"/>
              <a:gd name="connsiteY31" fmla="*/ 2084724 h 4467225"/>
              <a:gd name="connsiteX32" fmla="*/ 520541 w 1809750"/>
              <a:gd name="connsiteY32" fmla="*/ 2079961 h 4467225"/>
              <a:gd name="connsiteX33" fmla="*/ 520541 w 1809750"/>
              <a:gd name="connsiteY33" fmla="*/ 2075199 h 4467225"/>
              <a:gd name="connsiteX34" fmla="*/ 474821 w 1809750"/>
              <a:gd name="connsiteY34" fmla="*/ 2063769 h 4467225"/>
              <a:gd name="connsiteX35" fmla="*/ 488156 w 1809750"/>
              <a:gd name="connsiteY35" fmla="*/ 2009476 h 4467225"/>
              <a:gd name="connsiteX36" fmla="*/ 579596 w 1809750"/>
              <a:gd name="connsiteY36" fmla="*/ 1892319 h 4467225"/>
              <a:gd name="connsiteX37" fmla="*/ 533876 w 1809750"/>
              <a:gd name="connsiteY37" fmla="*/ 1886604 h 4467225"/>
              <a:gd name="connsiteX38" fmla="*/ 513874 w 1809750"/>
              <a:gd name="connsiteY38" fmla="*/ 1897081 h 4467225"/>
              <a:gd name="connsiteX39" fmla="*/ 461486 w 1809750"/>
              <a:gd name="connsiteY39" fmla="*/ 1948516 h 4467225"/>
              <a:gd name="connsiteX40" fmla="*/ 420529 w 1809750"/>
              <a:gd name="connsiteY40" fmla="*/ 2017096 h 4467225"/>
              <a:gd name="connsiteX41" fmla="*/ 432911 w 1809750"/>
              <a:gd name="connsiteY41" fmla="*/ 2049481 h 4467225"/>
              <a:gd name="connsiteX42" fmla="*/ 444341 w 1809750"/>
              <a:gd name="connsiteY42" fmla="*/ 2054244 h 4467225"/>
              <a:gd name="connsiteX43" fmla="*/ 410051 w 1809750"/>
              <a:gd name="connsiteY43" fmla="*/ 2059959 h 4467225"/>
              <a:gd name="connsiteX44" fmla="*/ 412909 w 1809750"/>
              <a:gd name="connsiteY44" fmla="*/ 2079961 h 4467225"/>
              <a:gd name="connsiteX45" fmla="*/ 409099 w 1809750"/>
              <a:gd name="connsiteY45" fmla="*/ 2084724 h 4467225"/>
              <a:gd name="connsiteX46" fmla="*/ 387191 w 1809750"/>
              <a:gd name="connsiteY46" fmla="*/ 2069484 h 4467225"/>
              <a:gd name="connsiteX47" fmla="*/ 366236 w 1809750"/>
              <a:gd name="connsiteY47" fmla="*/ 2029479 h 4467225"/>
              <a:gd name="connsiteX48" fmla="*/ 348139 w 1809750"/>
              <a:gd name="connsiteY48" fmla="*/ 2004714 h 4467225"/>
              <a:gd name="connsiteX49" fmla="*/ 322421 w 1809750"/>
              <a:gd name="connsiteY49" fmla="*/ 1957089 h 4467225"/>
              <a:gd name="connsiteX50" fmla="*/ 289084 w 1809750"/>
              <a:gd name="connsiteY50" fmla="*/ 1910416 h 4467225"/>
              <a:gd name="connsiteX51" fmla="*/ 259556 w 1809750"/>
              <a:gd name="connsiteY51" fmla="*/ 1877079 h 4467225"/>
              <a:gd name="connsiteX52" fmla="*/ 264319 w 1809750"/>
              <a:gd name="connsiteY52" fmla="*/ 1872316 h 4467225"/>
              <a:gd name="connsiteX53" fmla="*/ 278606 w 1809750"/>
              <a:gd name="connsiteY53" fmla="*/ 1881841 h 4467225"/>
              <a:gd name="connsiteX54" fmla="*/ 149066 w 1809750"/>
              <a:gd name="connsiteY54" fmla="*/ 1581804 h 4467225"/>
              <a:gd name="connsiteX55" fmla="*/ 109061 w 1809750"/>
              <a:gd name="connsiteY55" fmla="*/ 1461789 h 4467225"/>
              <a:gd name="connsiteX56" fmla="*/ 106204 w 1809750"/>
              <a:gd name="connsiteY56" fmla="*/ 1429404 h 4467225"/>
              <a:gd name="connsiteX57" fmla="*/ 111919 w 1809750"/>
              <a:gd name="connsiteY57" fmla="*/ 1353204 h 4467225"/>
              <a:gd name="connsiteX58" fmla="*/ 133826 w 1809750"/>
              <a:gd name="connsiteY58" fmla="*/ 1303674 h 4467225"/>
              <a:gd name="connsiteX59" fmla="*/ 206216 w 1809750"/>
              <a:gd name="connsiteY59" fmla="*/ 1160799 h 4467225"/>
              <a:gd name="connsiteX60" fmla="*/ 220504 w 1809750"/>
              <a:gd name="connsiteY60" fmla="*/ 1133176 h 4467225"/>
              <a:gd name="connsiteX61" fmla="*/ 246221 w 1809750"/>
              <a:gd name="connsiteY61" fmla="*/ 1089361 h 4467225"/>
              <a:gd name="connsiteX62" fmla="*/ 299561 w 1809750"/>
              <a:gd name="connsiteY62" fmla="*/ 986491 h 4467225"/>
              <a:gd name="connsiteX63" fmla="*/ 347186 w 1809750"/>
              <a:gd name="connsiteY63" fmla="*/ 891241 h 4467225"/>
              <a:gd name="connsiteX64" fmla="*/ 365284 w 1809750"/>
              <a:gd name="connsiteY64" fmla="*/ 840759 h 4467225"/>
              <a:gd name="connsiteX65" fmla="*/ 372904 w 1809750"/>
              <a:gd name="connsiteY65" fmla="*/ 817899 h 4467225"/>
              <a:gd name="connsiteX66" fmla="*/ 407194 w 1809750"/>
              <a:gd name="connsiteY66" fmla="*/ 750271 h 4467225"/>
              <a:gd name="connsiteX67" fmla="*/ 456724 w 1809750"/>
              <a:gd name="connsiteY67" fmla="*/ 719791 h 4467225"/>
              <a:gd name="connsiteX68" fmla="*/ 571024 w 1809750"/>
              <a:gd name="connsiteY68" fmla="*/ 684549 h 4467225"/>
              <a:gd name="connsiteX69" fmla="*/ 671036 w 1809750"/>
              <a:gd name="connsiteY69" fmla="*/ 632161 h 4467225"/>
              <a:gd name="connsiteX70" fmla="*/ 683419 w 1809750"/>
              <a:gd name="connsiteY70" fmla="*/ 614064 h 4467225"/>
              <a:gd name="connsiteX71" fmla="*/ 693896 w 1809750"/>
              <a:gd name="connsiteY71" fmla="*/ 548341 h 4467225"/>
              <a:gd name="connsiteX72" fmla="*/ 699611 w 1809750"/>
              <a:gd name="connsiteY72" fmla="*/ 438804 h 4467225"/>
              <a:gd name="connsiteX73" fmla="*/ 694849 w 1809750"/>
              <a:gd name="connsiteY73" fmla="*/ 383559 h 4467225"/>
              <a:gd name="connsiteX74" fmla="*/ 717709 w 1809750"/>
              <a:gd name="connsiteY74" fmla="*/ 281641 h 4467225"/>
              <a:gd name="connsiteX75" fmla="*/ 747236 w 1809750"/>
              <a:gd name="connsiteY75" fmla="*/ 187344 h 4467225"/>
              <a:gd name="connsiteX76" fmla="*/ 762476 w 1809750"/>
              <a:gd name="connsiteY76" fmla="*/ 163531 h 4467225"/>
              <a:gd name="connsiteX77" fmla="*/ 824389 w 1809750"/>
              <a:gd name="connsiteY77" fmla="*/ 91141 h 4467225"/>
              <a:gd name="connsiteX78" fmla="*/ 857726 w 1809750"/>
              <a:gd name="connsiteY78" fmla="*/ 42564 h 4467225"/>
              <a:gd name="connsiteX79" fmla="*/ 879634 w 1809750"/>
              <a:gd name="connsiteY79" fmla="*/ 35896 h 4467225"/>
              <a:gd name="connsiteX80" fmla="*/ 904399 w 1809750"/>
              <a:gd name="connsiteY80" fmla="*/ 30181 h 4467225"/>
              <a:gd name="connsiteX81" fmla="*/ 982504 w 1809750"/>
              <a:gd name="connsiteY81" fmla="*/ 11131 h 4467225"/>
              <a:gd name="connsiteX82" fmla="*/ 1059656 w 1809750"/>
              <a:gd name="connsiteY82" fmla="*/ 31134 h 4467225"/>
              <a:gd name="connsiteX83" fmla="*/ 1208246 w 1809750"/>
              <a:gd name="connsiteY83" fmla="*/ 231159 h 4467225"/>
              <a:gd name="connsiteX84" fmla="*/ 1225391 w 1809750"/>
              <a:gd name="connsiteY84" fmla="*/ 466426 h 4467225"/>
              <a:gd name="connsiteX85" fmla="*/ 1224439 w 1809750"/>
              <a:gd name="connsiteY85" fmla="*/ 476904 h 4467225"/>
              <a:gd name="connsiteX86" fmla="*/ 1233011 w 1809750"/>
              <a:gd name="connsiteY86" fmla="*/ 670261 h 4467225"/>
              <a:gd name="connsiteX87" fmla="*/ 1278731 w 1809750"/>
              <a:gd name="connsiteY87" fmla="*/ 721696 h 4467225"/>
              <a:gd name="connsiteX88" fmla="*/ 1348264 w 1809750"/>
              <a:gd name="connsiteY88" fmla="*/ 732174 h 4467225"/>
              <a:gd name="connsiteX89" fmla="*/ 1381601 w 1809750"/>
              <a:gd name="connsiteY89" fmla="*/ 755986 h 4467225"/>
              <a:gd name="connsiteX90" fmla="*/ 1409224 w 1809750"/>
              <a:gd name="connsiteY90" fmla="*/ 801706 h 4467225"/>
              <a:gd name="connsiteX91" fmla="*/ 1417796 w 1809750"/>
              <a:gd name="connsiteY91" fmla="*/ 820756 h 4467225"/>
              <a:gd name="connsiteX92" fmla="*/ 1447324 w 1809750"/>
              <a:gd name="connsiteY92" fmla="*/ 879811 h 4467225"/>
              <a:gd name="connsiteX93" fmla="*/ 1549241 w 1809750"/>
              <a:gd name="connsiteY93" fmla="*/ 1010304 h 4467225"/>
              <a:gd name="connsiteX94" fmla="*/ 1579721 w 1809750"/>
              <a:gd name="connsiteY94" fmla="*/ 1043641 h 4467225"/>
              <a:gd name="connsiteX95" fmla="*/ 1634014 w 1809750"/>
              <a:gd name="connsiteY95" fmla="*/ 1114126 h 4467225"/>
              <a:gd name="connsiteX96" fmla="*/ 1742599 w 1809750"/>
              <a:gd name="connsiteY96" fmla="*/ 1255096 h 4467225"/>
              <a:gd name="connsiteX97" fmla="*/ 1774031 w 1809750"/>
              <a:gd name="connsiteY97" fmla="*/ 1312246 h 4467225"/>
              <a:gd name="connsiteX98" fmla="*/ 1797844 w 1809750"/>
              <a:gd name="connsiteY98" fmla="*/ 1354156 h 4467225"/>
              <a:gd name="connsiteX99" fmla="*/ 1806416 w 1809750"/>
              <a:gd name="connsiteY99" fmla="*/ 1372254 h 4467225"/>
              <a:gd name="connsiteX100" fmla="*/ 1801654 w 1809750"/>
              <a:gd name="connsiteY100" fmla="*/ 1457026 h 4467225"/>
              <a:gd name="connsiteX101" fmla="*/ 1762601 w 1809750"/>
              <a:gd name="connsiteY101" fmla="*/ 1607521 h 4467225"/>
              <a:gd name="connsiteX102" fmla="*/ 1740694 w 1809750"/>
              <a:gd name="connsiteY102" fmla="*/ 1665624 h 4467225"/>
              <a:gd name="connsiteX103" fmla="*/ 1700689 w 1809750"/>
              <a:gd name="connsiteY103" fmla="*/ 1787544 h 4467225"/>
              <a:gd name="connsiteX104" fmla="*/ 1698784 w 1809750"/>
              <a:gd name="connsiteY104" fmla="*/ 1793259 h 4467225"/>
              <a:gd name="connsiteX105" fmla="*/ 1686401 w 1809750"/>
              <a:gd name="connsiteY105" fmla="*/ 1869459 h 4467225"/>
              <a:gd name="connsiteX106" fmla="*/ 1653064 w 1809750"/>
              <a:gd name="connsiteY106" fmla="*/ 1898034 h 4467225"/>
              <a:gd name="connsiteX107" fmla="*/ 1609249 w 1809750"/>
              <a:gd name="connsiteY107" fmla="*/ 2004714 h 4467225"/>
              <a:gd name="connsiteX108" fmla="*/ 1568291 w 1809750"/>
              <a:gd name="connsiteY108" fmla="*/ 2011381 h 4467225"/>
              <a:gd name="connsiteX109" fmla="*/ 1535906 w 1809750"/>
              <a:gd name="connsiteY109" fmla="*/ 1998046 h 4467225"/>
              <a:gd name="connsiteX110" fmla="*/ 1582579 w 1809750"/>
              <a:gd name="connsiteY110" fmla="*/ 1964709 h 4467225"/>
              <a:gd name="connsiteX111" fmla="*/ 1499711 w 1809750"/>
              <a:gd name="connsiteY111" fmla="*/ 1878984 h 4467225"/>
              <a:gd name="connsiteX112" fmla="*/ 1486376 w 1809750"/>
              <a:gd name="connsiteY112" fmla="*/ 1865649 h 4467225"/>
              <a:gd name="connsiteX113" fmla="*/ 1426369 w 1809750"/>
              <a:gd name="connsiteY113" fmla="*/ 1834216 h 4467225"/>
              <a:gd name="connsiteX114" fmla="*/ 1479709 w 1809750"/>
              <a:gd name="connsiteY114" fmla="*/ 1908511 h 4467225"/>
              <a:gd name="connsiteX115" fmla="*/ 1511141 w 1809750"/>
              <a:gd name="connsiteY115" fmla="*/ 1983759 h 4467225"/>
              <a:gd name="connsiteX116" fmla="*/ 1507331 w 1809750"/>
              <a:gd name="connsiteY116" fmla="*/ 2011381 h 4467225"/>
              <a:gd name="connsiteX117" fmla="*/ 1484471 w 1809750"/>
              <a:gd name="connsiteY117" fmla="*/ 2006619 h 4467225"/>
              <a:gd name="connsiteX118" fmla="*/ 1446371 w 1809750"/>
              <a:gd name="connsiteY118" fmla="*/ 2034241 h 4467225"/>
              <a:gd name="connsiteX119" fmla="*/ 1463516 w 1809750"/>
              <a:gd name="connsiteY119" fmla="*/ 2120919 h 4467225"/>
              <a:gd name="connsiteX120" fmla="*/ 1468279 w 1809750"/>
              <a:gd name="connsiteY120" fmla="*/ 2202834 h 4467225"/>
              <a:gd name="connsiteX121" fmla="*/ 1472089 w 1809750"/>
              <a:gd name="connsiteY121" fmla="*/ 2251411 h 4467225"/>
              <a:gd name="connsiteX122" fmla="*/ 1468279 w 1809750"/>
              <a:gd name="connsiteY122" fmla="*/ 2393334 h 4467225"/>
              <a:gd name="connsiteX123" fmla="*/ 1453991 w 1809750"/>
              <a:gd name="connsiteY123" fmla="*/ 2605741 h 4467225"/>
              <a:gd name="connsiteX124" fmla="*/ 1438751 w 1809750"/>
              <a:gd name="connsiteY124" fmla="*/ 2816244 h 4467225"/>
              <a:gd name="connsiteX125" fmla="*/ 1432084 w 1809750"/>
              <a:gd name="connsiteY125" fmla="*/ 2962929 h 4467225"/>
              <a:gd name="connsiteX126" fmla="*/ 1424464 w 1809750"/>
              <a:gd name="connsiteY126" fmla="*/ 3218199 h 4467225"/>
              <a:gd name="connsiteX127" fmla="*/ 1418749 w 1809750"/>
              <a:gd name="connsiteY127" fmla="*/ 3379171 h 4467225"/>
              <a:gd name="connsiteX128" fmla="*/ 1428274 w 1809750"/>
              <a:gd name="connsiteY128" fmla="*/ 3838276 h 4467225"/>
              <a:gd name="connsiteX129" fmla="*/ 1414939 w 1809750"/>
              <a:gd name="connsiteY129" fmla="*/ 4017346 h 4467225"/>
              <a:gd name="connsiteX130" fmla="*/ 1406366 w 1809750"/>
              <a:gd name="connsiteY130" fmla="*/ 4130694 h 4467225"/>
              <a:gd name="connsiteX131" fmla="*/ 1394936 w 1809750"/>
              <a:gd name="connsiteY131" fmla="*/ 4244041 h 4467225"/>
              <a:gd name="connsiteX132" fmla="*/ 1393031 w 1809750"/>
              <a:gd name="connsiteY132" fmla="*/ 4272616 h 4467225"/>
              <a:gd name="connsiteX133" fmla="*/ 1384459 w 1809750"/>
              <a:gd name="connsiteY133" fmla="*/ 4389774 h 4467225"/>
              <a:gd name="connsiteX134" fmla="*/ 1368266 w 1809750"/>
              <a:gd name="connsiteY134" fmla="*/ 4402156 h 4467225"/>
              <a:gd name="connsiteX135" fmla="*/ 1309211 w 1809750"/>
              <a:gd name="connsiteY135" fmla="*/ 4403109 h 4467225"/>
              <a:gd name="connsiteX136" fmla="*/ 1240631 w 1809750"/>
              <a:gd name="connsiteY136" fmla="*/ 4461211 h 4467225"/>
              <a:gd name="connsiteX137" fmla="*/ 1121569 w 1809750"/>
              <a:gd name="connsiteY137" fmla="*/ 4468831 h 4467225"/>
              <a:gd name="connsiteX138" fmla="*/ 1091089 w 1809750"/>
              <a:gd name="connsiteY138" fmla="*/ 4445971 h 4467225"/>
              <a:gd name="connsiteX139" fmla="*/ 1068229 w 1809750"/>
              <a:gd name="connsiteY139" fmla="*/ 4360246 h 4467225"/>
              <a:gd name="connsiteX140" fmla="*/ 1052989 w 1809750"/>
              <a:gd name="connsiteY140" fmla="*/ 4259281 h 4467225"/>
              <a:gd name="connsiteX141" fmla="*/ 1070134 w 1809750"/>
              <a:gd name="connsiteY141" fmla="*/ 4195464 h 4467225"/>
              <a:gd name="connsiteX142" fmla="*/ 1084421 w 1809750"/>
              <a:gd name="connsiteY142" fmla="*/ 4105929 h 4467225"/>
              <a:gd name="connsiteX143" fmla="*/ 1085374 w 1809750"/>
              <a:gd name="connsiteY143" fmla="*/ 3964959 h 4467225"/>
              <a:gd name="connsiteX144" fmla="*/ 1090136 w 1809750"/>
              <a:gd name="connsiteY144" fmla="*/ 3763981 h 4467225"/>
              <a:gd name="connsiteX145" fmla="*/ 1090136 w 1809750"/>
              <a:gd name="connsiteY145" fmla="*/ 3575386 h 4467225"/>
              <a:gd name="connsiteX146" fmla="*/ 1091089 w 1809750"/>
              <a:gd name="connsiteY146" fmla="*/ 3440131 h 4467225"/>
              <a:gd name="connsiteX147" fmla="*/ 1084421 w 1809750"/>
              <a:gd name="connsiteY147" fmla="*/ 3398221 h 4467225"/>
              <a:gd name="connsiteX148" fmla="*/ 1083469 w 1809750"/>
              <a:gd name="connsiteY148" fmla="*/ 3383934 h 4467225"/>
              <a:gd name="connsiteX149" fmla="*/ 1088231 w 1809750"/>
              <a:gd name="connsiteY149" fmla="*/ 3122949 h 4467225"/>
              <a:gd name="connsiteX150" fmla="*/ 1075849 w 1809750"/>
              <a:gd name="connsiteY150" fmla="*/ 2908636 h 4467225"/>
              <a:gd name="connsiteX151" fmla="*/ 1047274 w 1809750"/>
              <a:gd name="connsiteY151" fmla="*/ 2654319 h 4467225"/>
              <a:gd name="connsiteX152" fmla="*/ 1026319 w 1809750"/>
              <a:gd name="connsiteY152" fmla="*/ 2539066 h 4467225"/>
              <a:gd name="connsiteX153" fmla="*/ 1023461 w 1809750"/>
              <a:gd name="connsiteY153" fmla="*/ 2510491 h 4467225"/>
              <a:gd name="connsiteX154" fmla="*/ 1015841 w 1809750"/>
              <a:gd name="connsiteY154" fmla="*/ 2488584 h 4467225"/>
              <a:gd name="connsiteX155" fmla="*/ 1009174 w 1809750"/>
              <a:gd name="connsiteY155" fmla="*/ 2457151 h 4467225"/>
              <a:gd name="connsiteX156" fmla="*/ 1002506 w 1809750"/>
              <a:gd name="connsiteY156" fmla="*/ 2400001 h 4467225"/>
              <a:gd name="connsiteX157" fmla="*/ 977741 w 1809750"/>
              <a:gd name="connsiteY157" fmla="*/ 2420956 h 4467225"/>
              <a:gd name="connsiteX158" fmla="*/ 898684 w 1809750"/>
              <a:gd name="connsiteY158" fmla="*/ 2683846 h 4467225"/>
              <a:gd name="connsiteX159" fmla="*/ 799624 w 1809750"/>
              <a:gd name="connsiteY159" fmla="*/ 3000076 h 4467225"/>
              <a:gd name="connsiteX160" fmla="*/ 741521 w 1809750"/>
              <a:gd name="connsiteY160" fmla="*/ 3304876 h 4467225"/>
              <a:gd name="connsiteX161" fmla="*/ 736759 w 1809750"/>
              <a:gd name="connsiteY161" fmla="*/ 3384886 h 4467225"/>
              <a:gd name="connsiteX162" fmla="*/ 725329 w 1809750"/>
              <a:gd name="connsiteY162" fmla="*/ 3419176 h 4467225"/>
              <a:gd name="connsiteX163" fmla="*/ 705326 w 1809750"/>
              <a:gd name="connsiteY163" fmla="*/ 3529666 h 4467225"/>
              <a:gd name="connsiteX164" fmla="*/ 679609 w 1809750"/>
              <a:gd name="connsiteY164" fmla="*/ 3662064 h 4467225"/>
              <a:gd name="connsiteX165" fmla="*/ 654844 w 1809750"/>
              <a:gd name="connsiteY165" fmla="*/ 3813511 h 4467225"/>
              <a:gd name="connsiteX166" fmla="*/ 628174 w 1809750"/>
              <a:gd name="connsiteY166" fmla="*/ 3989724 h 4467225"/>
              <a:gd name="connsiteX167" fmla="*/ 611981 w 1809750"/>
              <a:gd name="connsiteY167" fmla="*/ 4096404 h 4467225"/>
              <a:gd name="connsiteX168" fmla="*/ 595789 w 1809750"/>
              <a:gd name="connsiteY168" fmla="*/ 4204989 h 4467225"/>
              <a:gd name="connsiteX169" fmla="*/ 572929 w 1809750"/>
              <a:gd name="connsiteY169" fmla="*/ 4360246 h 4467225"/>
              <a:gd name="connsiteX170" fmla="*/ 571976 w 1809750"/>
              <a:gd name="connsiteY170" fmla="*/ 4365961 h 4467225"/>
              <a:gd name="connsiteX171" fmla="*/ 536734 w 1809750"/>
              <a:gd name="connsiteY171" fmla="*/ 4398346 h 4467225"/>
              <a:gd name="connsiteX172" fmla="*/ 410051 w 1809750"/>
              <a:gd name="connsiteY172" fmla="*/ 4390726 h 4467225"/>
              <a:gd name="connsiteX173" fmla="*/ 377666 w 1809750"/>
              <a:gd name="connsiteY173" fmla="*/ 4404061 h 4467225"/>
              <a:gd name="connsiteX174" fmla="*/ 359569 w 1809750"/>
              <a:gd name="connsiteY174" fmla="*/ 4412634 h 4467225"/>
              <a:gd name="connsiteX175" fmla="*/ 343376 w 1809750"/>
              <a:gd name="connsiteY175" fmla="*/ 4397394 h 4467225"/>
              <a:gd name="connsiteX176" fmla="*/ 319564 w 1809750"/>
              <a:gd name="connsiteY176" fmla="*/ 4374534 h 4467225"/>
              <a:gd name="connsiteX177" fmla="*/ 301466 w 1809750"/>
              <a:gd name="connsiteY177" fmla="*/ 4369771 h 4467225"/>
              <a:gd name="connsiteX178" fmla="*/ 276701 w 1809750"/>
              <a:gd name="connsiteY178" fmla="*/ 4385011 h 4467225"/>
              <a:gd name="connsiteX179" fmla="*/ 198596 w 1809750"/>
              <a:gd name="connsiteY179" fmla="*/ 4448829 h 4467225"/>
              <a:gd name="connsiteX180" fmla="*/ 78581 w 1809750"/>
              <a:gd name="connsiteY180" fmla="*/ 4447876 h 4467225"/>
              <a:gd name="connsiteX181" fmla="*/ 7144 w 1809750"/>
              <a:gd name="connsiteY181" fmla="*/ 4419301 h 4467225"/>
              <a:gd name="connsiteX182" fmla="*/ 10001 w 1809750"/>
              <a:gd name="connsiteY182" fmla="*/ 4380249 h 4467225"/>
              <a:gd name="connsiteX183" fmla="*/ 705326 w 1809750"/>
              <a:gd name="connsiteY183" fmla="*/ 762654 h 4467225"/>
              <a:gd name="connsiteX184" fmla="*/ 719614 w 1809750"/>
              <a:gd name="connsiteY184" fmla="*/ 792181 h 4467225"/>
              <a:gd name="connsiteX185" fmla="*/ 739616 w 1809750"/>
              <a:gd name="connsiteY185" fmla="*/ 840759 h 4467225"/>
              <a:gd name="connsiteX186" fmla="*/ 752951 w 1809750"/>
              <a:gd name="connsiteY186" fmla="*/ 867429 h 4467225"/>
              <a:gd name="connsiteX187" fmla="*/ 760571 w 1809750"/>
              <a:gd name="connsiteY187" fmla="*/ 945534 h 4467225"/>
              <a:gd name="connsiteX188" fmla="*/ 775811 w 1809750"/>
              <a:gd name="connsiteY188" fmla="*/ 1109364 h 4467225"/>
              <a:gd name="connsiteX189" fmla="*/ 866299 w 1809750"/>
              <a:gd name="connsiteY189" fmla="*/ 1383684 h 4467225"/>
              <a:gd name="connsiteX190" fmla="*/ 890111 w 1809750"/>
              <a:gd name="connsiteY190" fmla="*/ 1427499 h 4467225"/>
              <a:gd name="connsiteX191" fmla="*/ 914876 w 1809750"/>
              <a:gd name="connsiteY191" fmla="*/ 1369396 h 4467225"/>
              <a:gd name="connsiteX192" fmla="*/ 1006316 w 1809750"/>
              <a:gd name="connsiteY192" fmla="*/ 1135081 h 4467225"/>
              <a:gd name="connsiteX193" fmla="*/ 1058704 w 1809750"/>
              <a:gd name="connsiteY193" fmla="*/ 1014114 h 4467225"/>
              <a:gd name="connsiteX194" fmla="*/ 1060609 w 1809750"/>
              <a:gd name="connsiteY194" fmla="*/ 974109 h 4467225"/>
              <a:gd name="connsiteX195" fmla="*/ 1052989 w 1809750"/>
              <a:gd name="connsiteY195" fmla="*/ 881716 h 4467225"/>
              <a:gd name="connsiteX196" fmla="*/ 1063466 w 1809750"/>
              <a:gd name="connsiteY196" fmla="*/ 863619 h 4467225"/>
              <a:gd name="connsiteX197" fmla="*/ 1126331 w 1809750"/>
              <a:gd name="connsiteY197" fmla="*/ 804564 h 4467225"/>
              <a:gd name="connsiteX198" fmla="*/ 1206341 w 1809750"/>
              <a:gd name="connsiteY198" fmla="*/ 850284 h 4467225"/>
              <a:gd name="connsiteX199" fmla="*/ 1067276 w 1809750"/>
              <a:gd name="connsiteY199" fmla="*/ 633114 h 4467225"/>
              <a:gd name="connsiteX200" fmla="*/ 1049179 w 1809750"/>
              <a:gd name="connsiteY200" fmla="*/ 710266 h 4467225"/>
              <a:gd name="connsiteX201" fmla="*/ 1040606 w 1809750"/>
              <a:gd name="connsiteY201" fmla="*/ 776941 h 4467225"/>
              <a:gd name="connsiteX202" fmla="*/ 1030129 w 1809750"/>
              <a:gd name="connsiteY202" fmla="*/ 814089 h 4467225"/>
              <a:gd name="connsiteX203" fmla="*/ 997744 w 1809750"/>
              <a:gd name="connsiteY203" fmla="*/ 848379 h 4467225"/>
              <a:gd name="connsiteX204" fmla="*/ 904399 w 1809750"/>
              <a:gd name="connsiteY204" fmla="*/ 990301 h 4467225"/>
              <a:gd name="connsiteX205" fmla="*/ 897731 w 1809750"/>
              <a:gd name="connsiteY205" fmla="*/ 993159 h 4467225"/>
              <a:gd name="connsiteX206" fmla="*/ 878681 w 1809750"/>
              <a:gd name="connsiteY206" fmla="*/ 936009 h 4467225"/>
              <a:gd name="connsiteX207" fmla="*/ 818674 w 1809750"/>
              <a:gd name="connsiteY207" fmla="*/ 856951 h 4467225"/>
              <a:gd name="connsiteX208" fmla="*/ 780574 w 1809750"/>
              <a:gd name="connsiteY208" fmla="*/ 843616 h 4467225"/>
              <a:gd name="connsiteX209" fmla="*/ 797719 w 1809750"/>
              <a:gd name="connsiteY209" fmla="*/ 592156 h 4467225"/>
              <a:gd name="connsiteX210" fmla="*/ 634841 w 1809750"/>
              <a:gd name="connsiteY210" fmla="*/ 825519 h 4467225"/>
              <a:gd name="connsiteX211" fmla="*/ 705326 w 1809750"/>
              <a:gd name="connsiteY211" fmla="*/ 762654 h 4467225"/>
              <a:gd name="connsiteX212" fmla="*/ 1273969 w 1809750"/>
              <a:gd name="connsiteY212" fmla="*/ 1329391 h 4467225"/>
              <a:gd name="connsiteX213" fmla="*/ 1280636 w 1809750"/>
              <a:gd name="connsiteY213" fmla="*/ 1357014 h 4467225"/>
              <a:gd name="connsiteX214" fmla="*/ 1294924 w 1809750"/>
              <a:gd name="connsiteY214" fmla="*/ 1423689 h 4467225"/>
              <a:gd name="connsiteX215" fmla="*/ 1315879 w 1809750"/>
              <a:gd name="connsiteY215" fmla="*/ 1556086 h 4467225"/>
              <a:gd name="connsiteX216" fmla="*/ 1337786 w 1809750"/>
              <a:gd name="connsiteY216" fmla="*/ 1669434 h 4467225"/>
              <a:gd name="connsiteX217" fmla="*/ 1370171 w 1809750"/>
              <a:gd name="connsiteY217" fmla="*/ 1777066 h 4467225"/>
              <a:gd name="connsiteX218" fmla="*/ 1441609 w 1809750"/>
              <a:gd name="connsiteY218" fmla="*/ 1820881 h 4467225"/>
              <a:gd name="connsiteX219" fmla="*/ 1473041 w 1809750"/>
              <a:gd name="connsiteY219" fmla="*/ 1796116 h 4467225"/>
              <a:gd name="connsiteX220" fmla="*/ 1516856 w 1809750"/>
              <a:gd name="connsiteY220" fmla="*/ 1700866 h 4467225"/>
              <a:gd name="connsiteX221" fmla="*/ 1537811 w 1809750"/>
              <a:gd name="connsiteY221" fmla="*/ 1671339 h 4467225"/>
              <a:gd name="connsiteX222" fmla="*/ 1547336 w 1809750"/>
              <a:gd name="connsiteY222" fmla="*/ 1614189 h 4467225"/>
              <a:gd name="connsiteX223" fmla="*/ 1568291 w 1809750"/>
              <a:gd name="connsiteY223" fmla="*/ 1573231 h 4467225"/>
              <a:gd name="connsiteX224" fmla="*/ 1575911 w 1809750"/>
              <a:gd name="connsiteY224" fmla="*/ 1558944 h 4467225"/>
              <a:gd name="connsiteX225" fmla="*/ 1582579 w 1809750"/>
              <a:gd name="connsiteY225" fmla="*/ 1450359 h 4467225"/>
              <a:gd name="connsiteX226" fmla="*/ 1577816 w 1809750"/>
              <a:gd name="connsiteY226" fmla="*/ 1436071 h 4467225"/>
              <a:gd name="connsiteX227" fmla="*/ 1470184 w 1809750"/>
              <a:gd name="connsiteY227" fmla="*/ 1317009 h 4467225"/>
              <a:gd name="connsiteX228" fmla="*/ 1383506 w 1809750"/>
              <a:gd name="connsiteY228" fmla="*/ 1220806 h 4467225"/>
              <a:gd name="connsiteX229" fmla="*/ 1353026 w 1809750"/>
              <a:gd name="connsiteY229" fmla="*/ 1221759 h 4467225"/>
              <a:gd name="connsiteX230" fmla="*/ 1280636 w 1809750"/>
              <a:gd name="connsiteY230" fmla="*/ 1315104 h 4467225"/>
              <a:gd name="connsiteX231" fmla="*/ 1273969 w 1809750"/>
              <a:gd name="connsiteY231" fmla="*/ 1329391 h 4467225"/>
              <a:gd name="connsiteX232" fmla="*/ 599599 w 1809750"/>
              <a:gd name="connsiteY232" fmla="*/ 1884699 h 4467225"/>
              <a:gd name="connsiteX233" fmla="*/ 604361 w 1809750"/>
              <a:gd name="connsiteY233" fmla="*/ 1880889 h 4467225"/>
              <a:gd name="connsiteX234" fmla="*/ 596741 w 1809750"/>
              <a:gd name="connsiteY234" fmla="*/ 1858029 h 4467225"/>
              <a:gd name="connsiteX235" fmla="*/ 581501 w 1809750"/>
              <a:gd name="connsiteY235" fmla="*/ 1721821 h 4467225"/>
              <a:gd name="connsiteX236" fmla="*/ 583406 w 1809750"/>
              <a:gd name="connsiteY236" fmla="*/ 1673244 h 4467225"/>
              <a:gd name="connsiteX237" fmla="*/ 558641 w 1809750"/>
              <a:gd name="connsiteY237" fmla="*/ 1591329 h 4467225"/>
              <a:gd name="connsiteX238" fmla="*/ 555784 w 1809750"/>
              <a:gd name="connsiteY238" fmla="*/ 1568469 h 4467225"/>
              <a:gd name="connsiteX239" fmla="*/ 531019 w 1809750"/>
              <a:gd name="connsiteY239" fmla="*/ 1421784 h 4467225"/>
              <a:gd name="connsiteX240" fmla="*/ 503396 w 1809750"/>
              <a:gd name="connsiteY240" fmla="*/ 1333201 h 4467225"/>
              <a:gd name="connsiteX241" fmla="*/ 484346 w 1809750"/>
              <a:gd name="connsiteY241" fmla="*/ 1236046 h 4467225"/>
              <a:gd name="connsiteX242" fmla="*/ 472916 w 1809750"/>
              <a:gd name="connsiteY242" fmla="*/ 1215091 h 4467225"/>
              <a:gd name="connsiteX243" fmla="*/ 451009 w 1809750"/>
              <a:gd name="connsiteY243" fmla="*/ 1228426 h 4467225"/>
              <a:gd name="connsiteX244" fmla="*/ 431959 w 1809750"/>
              <a:gd name="connsiteY244" fmla="*/ 1271289 h 4467225"/>
              <a:gd name="connsiteX245" fmla="*/ 375761 w 1809750"/>
              <a:gd name="connsiteY245" fmla="*/ 1361776 h 4467225"/>
              <a:gd name="connsiteX246" fmla="*/ 330994 w 1809750"/>
              <a:gd name="connsiteY246" fmla="*/ 1464646 h 4467225"/>
              <a:gd name="connsiteX247" fmla="*/ 333851 w 1809750"/>
              <a:gd name="connsiteY247" fmla="*/ 1471314 h 4467225"/>
              <a:gd name="connsiteX248" fmla="*/ 353854 w 1809750"/>
              <a:gd name="connsiteY248" fmla="*/ 1544656 h 4467225"/>
              <a:gd name="connsiteX249" fmla="*/ 361474 w 1809750"/>
              <a:gd name="connsiteY249" fmla="*/ 1568469 h 4467225"/>
              <a:gd name="connsiteX250" fmla="*/ 390049 w 1809750"/>
              <a:gd name="connsiteY250" fmla="*/ 1656099 h 4467225"/>
              <a:gd name="connsiteX251" fmla="*/ 395764 w 1809750"/>
              <a:gd name="connsiteY251" fmla="*/ 1677054 h 4467225"/>
              <a:gd name="connsiteX252" fmla="*/ 474821 w 1809750"/>
              <a:gd name="connsiteY252" fmla="*/ 1826596 h 4467225"/>
              <a:gd name="connsiteX253" fmla="*/ 507206 w 1809750"/>
              <a:gd name="connsiteY253" fmla="*/ 1858029 h 4467225"/>
              <a:gd name="connsiteX254" fmla="*/ 558641 w 1809750"/>
              <a:gd name="connsiteY254" fmla="*/ 1866601 h 4467225"/>
              <a:gd name="connsiteX255" fmla="*/ 573881 w 1809750"/>
              <a:gd name="connsiteY255" fmla="*/ 1872316 h 4467225"/>
              <a:gd name="connsiteX256" fmla="*/ 599599 w 1809750"/>
              <a:gd name="connsiteY256" fmla="*/ 1884699 h 4467225"/>
              <a:gd name="connsiteX257" fmla="*/ 930116 w 1809750"/>
              <a:gd name="connsiteY257" fmla="*/ 1638954 h 4467225"/>
              <a:gd name="connsiteX258" fmla="*/ 905351 w 1809750"/>
              <a:gd name="connsiteY258" fmla="*/ 1617046 h 4467225"/>
              <a:gd name="connsiteX259" fmla="*/ 880586 w 1809750"/>
              <a:gd name="connsiteY259" fmla="*/ 1644669 h 4467225"/>
              <a:gd name="connsiteX260" fmla="*/ 903446 w 1809750"/>
              <a:gd name="connsiteY260" fmla="*/ 1670386 h 4467225"/>
              <a:gd name="connsiteX261" fmla="*/ 930116 w 1809750"/>
              <a:gd name="connsiteY261" fmla="*/ 1638954 h 4467225"/>
              <a:gd name="connsiteX262" fmla="*/ 912019 w 1809750"/>
              <a:gd name="connsiteY262" fmla="*/ 1539894 h 4467225"/>
              <a:gd name="connsiteX263" fmla="*/ 889159 w 1809750"/>
              <a:gd name="connsiteY263" fmla="*/ 1510366 h 4467225"/>
              <a:gd name="connsiteX264" fmla="*/ 871061 w 1809750"/>
              <a:gd name="connsiteY264" fmla="*/ 1535131 h 4467225"/>
              <a:gd name="connsiteX265" fmla="*/ 892969 w 1809750"/>
              <a:gd name="connsiteY265" fmla="*/ 1563706 h 4467225"/>
              <a:gd name="connsiteX266" fmla="*/ 912019 w 1809750"/>
              <a:gd name="connsiteY266" fmla="*/ 1539894 h 4467225"/>
              <a:gd name="connsiteX267" fmla="*/ 918686 w 1809750"/>
              <a:gd name="connsiteY267" fmla="*/ 1769446 h 4467225"/>
              <a:gd name="connsiteX268" fmla="*/ 946309 w 1809750"/>
              <a:gd name="connsiteY268" fmla="*/ 1741824 h 4467225"/>
              <a:gd name="connsiteX269" fmla="*/ 926306 w 1809750"/>
              <a:gd name="connsiteY269" fmla="*/ 1718964 h 4467225"/>
              <a:gd name="connsiteX270" fmla="*/ 897731 w 1809750"/>
              <a:gd name="connsiteY270" fmla="*/ 1738014 h 4467225"/>
              <a:gd name="connsiteX271" fmla="*/ 918686 w 1809750"/>
              <a:gd name="connsiteY271" fmla="*/ 1769446 h 446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</a:cxnLst>
            <a:rect l="l" t="t" r="r" b="b"/>
            <a:pathLst>
              <a:path w="1809750" h="4467225">
                <a:moveTo>
                  <a:pt x="10001" y="4380249"/>
                </a:moveTo>
                <a:cubicBezTo>
                  <a:pt x="17621" y="4372629"/>
                  <a:pt x="25241" y="4363104"/>
                  <a:pt x="33814" y="4357389"/>
                </a:cubicBezTo>
                <a:cubicBezTo>
                  <a:pt x="44291" y="4350721"/>
                  <a:pt x="56674" y="4345959"/>
                  <a:pt x="68104" y="4343101"/>
                </a:cubicBezTo>
                <a:cubicBezTo>
                  <a:pt x="112871" y="4333576"/>
                  <a:pt x="125254" y="4304049"/>
                  <a:pt x="128111" y="4262139"/>
                </a:cubicBezTo>
                <a:cubicBezTo>
                  <a:pt x="131921" y="4206894"/>
                  <a:pt x="141446" y="4153554"/>
                  <a:pt x="157639" y="4100214"/>
                </a:cubicBezTo>
                <a:cubicBezTo>
                  <a:pt x="181451" y="4022109"/>
                  <a:pt x="199549" y="3943051"/>
                  <a:pt x="220504" y="3863994"/>
                </a:cubicBezTo>
                <a:cubicBezTo>
                  <a:pt x="226219" y="3843991"/>
                  <a:pt x="236696" y="3825894"/>
                  <a:pt x="242411" y="3805891"/>
                </a:cubicBezTo>
                <a:cubicBezTo>
                  <a:pt x="251936" y="3770649"/>
                  <a:pt x="260509" y="3735406"/>
                  <a:pt x="268129" y="3699211"/>
                </a:cubicBezTo>
                <a:cubicBezTo>
                  <a:pt x="288131" y="3606819"/>
                  <a:pt x="308134" y="3514426"/>
                  <a:pt x="328136" y="3422034"/>
                </a:cubicBezTo>
                <a:cubicBezTo>
                  <a:pt x="330041" y="3413461"/>
                  <a:pt x="328136" y="3404889"/>
                  <a:pt x="327184" y="3396316"/>
                </a:cubicBezTo>
                <a:cubicBezTo>
                  <a:pt x="327184" y="3391554"/>
                  <a:pt x="326231" y="3386791"/>
                  <a:pt x="328136" y="3382029"/>
                </a:cubicBezTo>
                <a:cubicBezTo>
                  <a:pt x="342424" y="3341071"/>
                  <a:pt x="356711" y="3300114"/>
                  <a:pt x="370999" y="3260109"/>
                </a:cubicBezTo>
                <a:cubicBezTo>
                  <a:pt x="375761" y="3247726"/>
                  <a:pt x="379571" y="3235344"/>
                  <a:pt x="386239" y="3223914"/>
                </a:cubicBezTo>
                <a:cubicBezTo>
                  <a:pt x="405289" y="3191529"/>
                  <a:pt x="408146" y="3157239"/>
                  <a:pt x="406241" y="3121996"/>
                </a:cubicBezTo>
                <a:cubicBezTo>
                  <a:pt x="404336" y="3091516"/>
                  <a:pt x="411956" y="3063894"/>
                  <a:pt x="423386" y="3035319"/>
                </a:cubicBezTo>
                <a:cubicBezTo>
                  <a:pt x="430054" y="3019126"/>
                  <a:pt x="431959" y="3001029"/>
                  <a:pt x="434816" y="2983884"/>
                </a:cubicBezTo>
                <a:cubicBezTo>
                  <a:pt x="444341" y="2928639"/>
                  <a:pt x="452914" y="2873394"/>
                  <a:pt x="461486" y="2818149"/>
                </a:cubicBezTo>
                <a:cubicBezTo>
                  <a:pt x="463391" y="2806719"/>
                  <a:pt x="469106" y="2796241"/>
                  <a:pt x="471011" y="2784811"/>
                </a:cubicBezTo>
                <a:cubicBezTo>
                  <a:pt x="473869" y="2767666"/>
                  <a:pt x="476726" y="2749569"/>
                  <a:pt x="476726" y="2732424"/>
                </a:cubicBezTo>
                <a:cubicBezTo>
                  <a:pt x="476726" y="2700991"/>
                  <a:pt x="472916" y="2670511"/>
                  <a:pt x="495776" y="2643841"/>
                </a:cubicBezTo>
                <a:cubicBezTo>
                  <a:pt x="500539" y="2639079"/>
                  <a:pt x="503396" y="2631459"/>
                  <a:pt x="503396" y="2624791"/>
                </a:cubicBezTo>
                <a:cubicBezTo>
                  <a:pt x="504349" y="2595264"/>
                  <a:pt x="503396" y="2566689"/>
                  <a:pt x="504349" y="2537161"/>
                </a:cubicBezTo>
                <a:cubicBezTo>
                  <a:pt x="504349" y="2525731"/>
                  <a:pt x="509111" y="2514301"/>
                  <a:pt x="511016" y="2502871"/>
                </a:cubicBezTo>
                <a:cubicBezTo>
                  <a:pt x="520541" y="2432386"/>
                  <a:pt x="530066" y="2360949"/>
                  <a:pt x="538639" y="2290464"/>
                </a:cubicBezTo>
                <a:cubicBezTo>
                  <a:pt x="539591" y="2279986"/>
                  <a:pt x="539591" y="2269509"/>
                  <a:pt x="539591" y="2259984"/>
                </a:cubicBezTo>
                <a:cubicBezTo>
                  <a:pt x="538639" y="2244744"/>
                  <a:pt x="540544" y="2232361"/>
                  <a:pt x="559594" y="2226646"/>
                </a:cubicBezTo>
                <a:cubicBezTo>
                  <a:pt x="547211" y="2211406"/>
                  <a:pt x="545306" y="2198071"/>
                  <a:pt x="558641" y="2183784"/>
                </a:cubicBezTo>
                <a:cubicBezTo>
                  <a:pt x="561499" y="2180926"/>
                  <a:pt x="562451" y="2173306"/>
                  <a:pt x="561499" y="2168544"/>
                </a:cubicBezTo>
                <a:cubicBezTo>
                  <a:pt x="559594" y="2146636"/>
                  <a:pt x="556736" y="2124729"/>
                  <a:pt x="554831" y="2102821"/>
                </a:cubicBezTo>
                <a:cubicBezTo>
                  <a:pt x="553879" y="2085676"/>
                  <a:pt x="546259" y="2080914"/>
                  <a:pt x="529114" y="2085676"/>
                </a:cubicBezTo>
                <a:cubicBezTo>
                  <a:pt x="517684" y="2088534"/>
                  <a:pt x="505301" y="2089486"/>
                  <a:pt x="493871" y="2092344"/>
                </a:cubicBezTo>
                <a:cubicBezTo>
                  <a:pt x="493871" y="2089486"/>
                  <a:pt x="492919" y="2086629"/>
                  <a:pt x="492919" y="2084724"/>
                </a:cubicBezTo>
                <a:cubicBezTo>
                  <a:pt x="502444" y="2082819"/>
                  <a:pt x="511016" y="2081866"/>
                  <a:pt x="520541" y="2079961"/>
                </a:cubicBezTo>
                <a:cubicBezTo>
                  <a:pt x="520541" y="2078056"/>
                  <a:pt x="520541" y="2077104"/>
                  <a:pt x="520541" y="2075199"/>
                </a:cubicBezTo>
                <a:cubicBezTo>
                  <a:pt x="507206" y="2072341"/>
                  <a:pt x="493871" y="2068531"/>
                  <a:pt x="474821" y="2063769"/>
                </a:cubicBezTo>
                <a:cubicBezTo>
                  <a:pt x="478631" y="2045671"/>
                  <a:pt x="479584" y="2025669"/>
                  <a:pt x="488156" y="2009476"/>
                </a:cubicBezTo>
                <a:cubicBezTo>
                  <a:pt x="511016" y="1964709"/>
                  <a:pt x="541496" y="1926609"/>
                  <a:pt x="579596" y="1892319"/>
                </a:cubicBezTo>
                <a:cubicBezTo>
                  <a:pt x="568166" y="1875174"/>
                  <a:pt x="551974" y="1874221"/>
                  <a:pt x="533876" y="1886604"/>
                </a:cubicBezTo>
                <a:cubicBezTo>
                  <a:pt x="527209" y="1890414"/>
                  <a:pt x="520541" y="1894224"/>
                  <a:pt x="513874" y="1897081"/>
                </a:cubicBezTo>
                <a:cubicBezTo>
                  <a:pt x="489109" y="1906606"/>
                  <a:pt x="471964" y="1922799"/>
                  <a:pt x="461486" y="1948516"/>
                </a:cubicBezTo>
                <a:cubicBezTo>
                  <a:pt x="451961" y="1973281"/>
                  <a:pt x="435769" y="1995189"/>
                  <a:pt x="420529" y="2017096"/>
                </a:cubicBezTo>
                <a:cubicBezTo>
                  <a:pt x="409099" y="2035194"/>
                  <a:pt x="413861" y="2044719"/>
                  <a:pt x="432911" y="2049481"/>
                </a:cubicBezTo>
                <a:cubicBezTo>
                  <a:pt x="434816" y="2050434"/>
                  <a:pt x="437674" y="2051386"/>
                  <a:pt x="444341" y="2054244"/>
                </a:cubicBezTo>
                <a:cubicBezTo>
                  <a:pt x="430054" y="2056149"/>
                  <a:pt x="420529" y="2058054"/>
                  <a:pt x="410051" y="2059959"/>
                </a:cubicBezTo>
                <a:cubicBezTo>
                  <a:pt x="411004" y="2067579"/>
                  <a:pt x="411956" y="2074246"/>
                  <a:pt x="412909" y="2079961"/>
                </a:cubicBezTo>
                <a:cubicBezTo>
                  <a:pt x="411956" y="2081866"/>
                  <a:pt x="410051" y="2082819"/>
                  <a:pt x="409099" y="2084724"/>
                </a:cubicBezTo>
                <a:cubicBezTo>
                  <a:pt x="401479" y="2079961"/>
                  <a:pt x="391954" y="2076151"/>
                  <a:pt x="387191" y="2069484"/>
                </a:cubicBezTo>
                <a:cubicBezTo>
                  <a:pt x="378619" y="2057101"/>
                  <a:pt x="373856" y="2042814"/>
                  <a:pt x="366236" y="2029479"/>
                </a:cubicBezTo>
                <a:cubicBezTo>
                  <a:pt x="361474" y="2020906"/>
                  <a:pt x="355759" y="2011381"/>
                  <a:pt x="348139" y="2004714"/>
                </a:cubicBezTo>
                <a:cubicBezTo>
                  <a:pt x="333851" y="1991379"/>
                  <a:pt x="322421" y="1980901"/>
                  <a:pt x="322421" y="1957089"/>
                </a:cubicBezTo>
                <a:cubicBezTo>
                  <a:pt x="322421" y="1940896"/>
                  <a:pt x="301466" y="1925656"/>
                  <a:pt x="289084" y="1910416"/>
                </a:cubicBezTo>
                <a:cubicBezTo>
                  <a:pt x="279559" y="1898986"/>
                  <a:pt x="270034" y="1887556"/>
                  <a:pt x="259556" y="1877079"/>
                </a:cubicBezTo>
                <a:cubicBezTo>
                  <a:pt x="261461" y="1875174"/>
                  <a:pt x="262414" y="1874221"/>
                  <a:pt x="264319" y="1872316"/>
                </a:cubicBezTo>
                <a:cubicBezTo>
                  <a:pt x="267176" y="1874221"/>
                  <a:pt x="270986" y="1877079"/>
                  <a:pt x="278606" y="1881841"/>
                </a:cubicBezTo>
                <a:cubicBezTo>
                  <a:pt x="219551" y="1784686"/>
                  <a:pt x="189071" y="1680864"/>
                  <a:pt x="149066" y="1581804"/>
                </a:cubicBezTo>
                <a:cubicBezTo>
                  <a:pt x="132874" y="1542751"/>
                  <a:pt x="121444" y="1502746"/>
                  <a:pt x="109061" y="1461789"/>
                </a:cubicBezTo>
                <a:cubicBezTo>
                  <a:pt x="106204" y="1451311"/>
                  <a:pt x="105251" y="1439881"/>
                  <a:pt x="106204" y="1429404"/>
                </a:cubicBezTo>
                <a:cubicBezTo>
                  <a:pt x="107156" y="1403686"/>
                  <a:pt x="107156" y="1377969"/>
                  <a:pt x="111919" y="1353204"/>
                </a:cubicBezTo>
                <a:cubicBezTo>
                  <a:pt x="115729" y="1336059"/>
                  <a:pt x="123349" y="1317009"/>
                  <a:pt x="133826" y="1303674"/>
                </a:cubicBezTo>
                <a:cubicBezTo>
                  <a:pt x="167164" y="1260811"/>
                  <a:pt x="190024" y="1213186"/>
                  <a:pt x="206216" y="1160799"/>
                </a:cubicBezTo>
                <a:cubicBezTo>
                  <a:pt x="209074" y="1151274"/>
                  <a:pt x="214789" y="1141749"/>
                  <a:pt x="220504" y="1133176"/>
                </a:cubicBezTo>
                <a:cubicBezTo>
                  <a:pt x="229076" y="1117936"/>
                  <a:pt x="238601" y="1104601"/>
                  <a:pt x="246221" y="1089361"/>
                </a:cubicBezTo>
                <a:cubicBezTo>
                  <a:pt x="264319" y="1055071"/>
                  <a:pt x="282416" y="1020781"/>
                  <a:pt x="299561" y="986491"/>
                </a:cubicBezTo>
                <a:cubicBezTo>
                  <a:pt x="315754" y="955059"/>
                  <a:pt x="330994" y="922674"/>
                  <a:pt x="347186" y="891241"/>
                </a:cubicBezTo>
                <a:cubicBezTo>
                  <a:pt x="355759" y="875049"/>
                  <a:pt x="368141" y="861714"/>
                  <a:pt x="365284" y="840759"/>
                </a:cubicBezTo>
                <a:cubicBezTo>
                  <a:pt x="364331" y="834091"/>
                  <a:pt x="369094" y="824566"/>
                  <a:pt x="372904" y="817899"/>
                </a:cubicBezTo>
                <a:cubicBezTo>
                  <a:pt x="384334" y="795039"/>
                  <a:pt x="396716" y="773131"/>
                  <a:pt x="407194" y="750271"/>
                </a:cubicBezTo>
                <a:cubicBezTo>
                  <a:pt x="416719" y="728364"/>
                  <a:pt x="437674" y="725506"/>
                  <a:pt x="456724" y="719791"/>
                </a:cubicBezTo>
                <a:cubicBezTo>
                  <a:pt x="494824" y="708361"/>
                  <a:pt x="534829" y="699789"/>
                  <a:pt x="571024" y="684549"/>
                </a:cubicBezTo>
                <a:cubicBezTo>
                  <a:pt x="606266" y="670261"/>
                  <a:pt x="638651" y="650259"/>
                  <a:pt x="671036" y="632161"/>
                </a:cubicBezTo>
                <a:cubicBezTo>
                  <a:pt x="676751" y="629304"/>
                  <a:pt x="681514" y="620731"/>
                  <a:pt x="683419" y="614064"/>
                </a:cubicBezTo>
                <a:cubicBezTo>
                  <a:pt x="688181" y="592156"/>
                  <a:pt x="691991" y="570249"/>
                  <a:pt x="693896" y="548341"/>
                </a:cubicBezTo>
                <a:cubicBezTo>
                  <a:pt x="696754" y="512146"/>
                  <a:pt x="698659" y="474999"/>
                  <a:pt x="699611" y="438804"/>
                </a:cubicBezTo>
                <a:cubicBezTo>
                  <a:pt x="699611" y="420706"/>
                  <a:pt x="691991" y="401656"/>
                  <a:pt x="694849" y="383559"/>
                </a:cubicBezTo>
                <a:cubicBezTo>
                  <a:pt x="699611" y="349269"/>
                  <a:pt x="708184" y="314979"/>
                  <a:pt x="717709" y="281641"/>
                </a:cubicBezTo>
                <a:cubicBezTo>
                  <a:pt x="726281" y="250209"/>
                  <a:pt x="736759" y="218776"/>
                  <a:pt x="747236" y="187344"/>
                </a:cubicBezTo>
                <a:cubicBezTo>
                  <a:pt x="750094" y="178771"/>
                  <a:pt x="756761" y="170198"/>
                  <a:pt x="762476" y="163531"/>
                </a:cubicBezTo>
                <a:cubicBezTo>
                  <a:pt x="783431" y="138766"/>
                  <a:pt x="804386" y="115906"/>
                  <a:pt x="824389" y="91141"/>
                </a:cubicBezTo>
                <a:cubicBezTo>
                  <a:pt x="836771" y="75901"/>
                  <a:pt x="845344" y="57804"/>
                  <a:pt x="857726" y="42564"/>
                </a:cubicBezTo>
                <a:cubicBezTo>
                  <a:pt x="861536" y="37801"/>
                  <a:pt x="872014" y="37801"/>
                  <a:pt x="879634" y="35896"/>
                </a:cubicBezTo>
                <a:cubicBezTo>
                  <a:pt x="888206" y="33991"/>
                  <a:pt x="899636" y="34943"/>
                  <a:pt x="904399" y="30181"/>
                </a:cubicBezTo>
                <a:cubicBezTo>
                  <a:pt x="927259" y="7321"/>
                  <a:pt x="952024" y="2558"/>
                  <a:pt x="982504" y="11131"/>
                </a:cubicBezTo>
                <a:cubicBezTo>
                  <a:pt x="1008221" y="18751"/>
                  <a:pt x="1033939" y="16846"/>
                  <a:pt x="1059656" y="31134"/>
                </a:cubicBezTo>
                <a:cubicBezTo>
                  <a:pt x="1139666" y="75901"/>
                  <a:pt x="1187291" y="146386"/>
                  <a:pt x="1208246" y="231159"/>
                </a:cubicBezTo>
                <a:cubicBezTo>
                  <a:pt x="1227296" y="307359"/>
                  <a:pt x="1229201" y="387369"/>
                  <a:pt x="1225391" y="466426"/>
                </a:cubicBezTo>
                <a:cubicBezTo>
                  <a:pt x="1225391" y="470236"/>
                  <a:pt x="1224439" y="473094"/>
                  <a:pt x="1224439" y="476904"/>
                </a:cubicBezTo>
                <a:cubicBezTo>
                  <a:pt x="1239679" y="540721"/>
                  <a:pt x="1229201" y="605491"/>
                  <a:pt x="1233011" y="670261"/>
                </a:cubicBezTo>
                <a:cubicBezTo>
                  <a:pt x="1234916" y="715029"/>
                  <a:pt x="1238726" y="713124"/>
                  <a:pt x="1278731" y="721696"/>
                </a:cubicBezTo>
                <a:cubicBezTo>
                  <a:pt x="1301591" y="726459"/>
                  <a:pt x="1325404" y="725506"/>
                  <a:pt x="1348264" y="732174"/>
                </a:cubicBezTo>
                <a:cubicBezTo>
                  <a:pt x="1360646" y="735031"/>
                  <a:pt x="1373029" y="745509"/>
                  <a:pt x="1381601" y="755986"/>
                </a:cubicBezTo>
                <a:cubicBezTo>
                  <a:pt x="1393031" y="769321"/>
                  <a:pt x="1400651" y="786466"/>
                  <a:pt x="1409224" y="801706"/>
                </a:cubicBezTo>
                <a:cubicBezTo>
                  <a:pt x="1413034" y="807421"/>
                  <a:pt x="1417796" y="814089"/>
                  <a:pt x="1417796" y="820756"/>
                </a:cubicBezTo>
                <a:cubicBezTo>
                  <a:pt x="1414939" y="847426"/>
                  <a:pt x="1433036" y="861714"/>
                  <a:pt x="1447324" y="879811"/>
                </a:cubicBezTo>
                <a:cubicBezTo>
                  <a:pt x="1481614" y="923626"/>
                  <a:pt x="1514951" y="967441"/>
                  <a:pt x="1549241" y="1010304"/>
                </a:cubicBezTo>
                <a:cubicBezTo>
                  <a:pt x="1558766" y="1021734"/>
                  <a:pt x="1570196" y="1032211"/>
                  <a:pt x="1579721" y="1043641"/>
                </a:cubicBezTo>
                <a:cubicBezTo>
                  <a:pt x="1598771" y="1066501"/>
                  <a:pt x="1615916" y="1090314"/>
                  <a:pt x="1634014" y="1114126"/>
                </a:cubicBezTo>
                <a:cubicBezTo>
                  <a:pt x="1670209" y="1160799"/>
                  <a:pt x="1707356" y="1207471"/>
                  <a:pt x="1742599" y="1255096"/>
                </a:cubicBezTo>
                <a:cubicBezTo>
                  <a:pt x="1754981" y="1272241"/>
                  <a:pt x="1763554" y="1293196"/>
                  <a:pt x="1774031" y="1312246"/>
                </a:cubicBezTo>
                <a:cubicBezTo>
                  <a:pt x="1781651" y="1326534"/>
                  <a:pt x="1790224" y="1340821"/>
                  <a:pt x="1797844" y="1354156"/>
                </a:cubicBezTo>
                <a:cubicBezTo>
                  <a:pt x="1800701" y="1359871"/>
                  <a:pt x="1806416" y="1366539"/>
                  <a:pt x="1806416" y="1372254"/>
                </a:cubicBezTo>
                <a:cubicBezTo>
                  <a:pt x="1805464" y="1400829"/>
                  <a:pt x="1807369" y="1429404"/>
                  <a:pt x="1801654" y="1457026"/>
                </a:cubicBezTo>
                <a:cubicBezTo>
                  <a:pt x="1791176" y="1507509"/>
                  <a:pt x="1776889" y="1557991"/>
                  <a:pt x="1762601" y="1607521"/>
                </a:cubicBezTo>
                <a:cubicBezTo>
                  <a:pt x="1756886" y="1627524"/>
                  <a:pt x="1747361" y="1645621"/>
                  <a:pt x="1740694" y="1665624"/>
                </a:cubicBezTo>
                <a:cubicBezTo>
                  <a:pt x="1727359" y="1705629"/>
                  <a:pt x="1714024" y="1746586"/>
                  <a:pt x="1700689" y="1787544"/>
                </a:cubicBezTo>
                <a:cubicBezTo>
                  <a:pt x="1699736" y="1789449"/>
                  <a:pt x="1697831" y="1792306"/>
                  <a:pt x="1698784" y="1793259"/>
                </a:cubicBezTo>
                <a:cubicBezTo>
                  <a:pt x="1713071" y="1820881"/>
                  <a:pt x="1687354" y="1842789"/>
                  <a:pt x="1686401" y="1869459"/>
                </a:cubicBezTo>
                <a:cubicBezTo>
                  <a:pt x="1666399" y="1868506"/>
                  <a:pt x="1658779" y="1881841"/>
                  <a:pt x="1653064" y="1898034"/>
                </a:cubicBezTo>
                <a:cubicBezTo>
                  <a:pt x="1639729" y="1934229"/>
                  <a:pt x="1624489" y="1969471"/>
                  <a:pt x="1609249" y="2004714"/>
                </a:cubicBezTo>
                <a:cubicBezTo>
                  <a:pt x="1601629" y="2023764"/>
                  <a:pt x="1583531" y="2024716"/>
                  <a:pt x="1568291" y="2011381"/>
                </a:cubicBezTo>
                <a:cubicBezTo>
                  <a:pt x="1560671" y="2004714"/>
                  <a:pt x="1548289" y="2002809"/>
                  <a:pt x="1535906" y="1998046"/>
                </a:cubicBezTo>
                <a:cubicBezTo>
                  <a:pt x="1550194" y="1987569"/>
                  <a:pt x="1565434" y="1977091"/>
                  <a:pt x="1582579" y="1964709"/>
                </a:cubicBezTo>
                <a:cubicBezTo>
                  <a:pt x="1554004" y="1935181"/>
                  <a:pt x="1526381" y="1907559"/>
                  <a:pt x="1499711" y="1878984"/>
                </a:cubicBezTo>
                <a:cubicBezTo>
                  <a:pt x="1494949" y="1874221"/>
                  <a:pt x="1491139" y="1870411"/>
                  <a:pt x="1486376" y="1865649"/>
                </a:cubicBezTo>
                <a:cubicBezTo>
                  <a:pt x="1463516" y="1838979"/>
                  <a:pt x="1461611" y="1838026"/>
                  <a:pt x="1426369" y="1834216"/>
                </a:cubicBezTo>
                <a:cubicBezTo>
                  <a:pt x="1443514" y="1858029"/>
                  <a:pt x="1464469" y="1881841"/>
                  <a:pt x="1479709" y="1908511"/>
                </a:cubicBezTo>
                <a:cubicBezTo>
                  <a:pt x="1493044" y="1932324"/>
                  <a:pt x="1502569" y="1958041"/>
                  <a:pt x="1511141" y="1983759"/>
                </a:cubicBezTo>
                <a:cubicBezTo>
                  <a:pt x="1513999" y="1991379"/>
                  <a:pt x="1509236" y="2001856"/>
                  <a:pt x="1507331" y="2011381"/>
                </a:cubicBezTo>
                <a:cubicBezTo>
                  <a:pt x="1499711" y="2009476"/>
                  <a:pt x="1492091" y="2009476"/>
                  <a:pt x="1484471" y="2006619"/>
                </a:cubicBezTo>
                <a:cubicBezTo>
                  <a:pt x="1446371" y="1991379"/>
                  <a:pt x="1442561" y="1993284"/>
                  <a:pt x="1446371" y="2034241"/>
                </a:cubicBezTo>
                <a:cubicBezTo>
                  <a:pt x="1449229" y="2063769"/>
                  <a:pt x="1458754" y="2092344"/>
                  <a:pt x="1463516" y="2120919"/>
                </a:cubicBezTo>
                <a:cubicBezTo>
                  <a:pt x="1468279" y="2147589"/>
                  <a:pt x="1475899" y="2174259"/>
                  <a:pt x="1468279" y="2202834"/>
                </a:cubicBezTo>
                <a:cubicBezTo>
                  <a:pt x="1464469" y="2217121"/>
                  <a:pt x="1473041" y="2235219"/>
                  <a:pt x="1472089" y="2251411"/>
                </a:cubicBezTo>
                <a:cubicBezTo>
                  <a:pt x="1472089" y="2299036"/>
                  <a:pt x="1471136" y="2346661"/>
                  <a:pt x="1468279" y="2393334"/>
                </a:cubicBezTo>
                <a:cubicBezTo>
                  <a:pt x="1464469" y="2463819"/>
                  <a:pt x="1458754" y="2535256"/>
                  <a:pt x="1453991" y="2605741"/>
                </a:cubicBezTo>
                <a:cubicBezTo>
                  <a:pt x="1449229" y="2676226"/>
                  <a:pt x="1443514" y="2745759"/>
                  <a:pt x="1438751" y="2816244"/>
                </a:cubicBezTo>
                <a:cubicBezTo>
                  <a:pt x="1435894" y="2864821"/>
                  <a:pt x="1433989" y="2914351"/>
                  <a:pt x="1432084" y="2962929"/>
                </a:cubicBezTo>
                <a:cubicBezTo>
                  <a:pt x="1429226" y="3047701"/>
                  <a:pt x="1427321" y="3132474"/>
                  <a:pt x="1424464" y="3218199"/>
                </a:cubicBezTo>
                <a:cubicBezTo>
                  <a:pt x="1422559" y="3271539"/>
                  <a:pt x="1416844" y="3325831"/>
                  <a:pt x="1418749" y="3379171"/>
                </a:cubicBezTo>
                <a:cubicBezTo>
                  <a:pt x="1426369" y="3532524"/>
                  <a:pt x="1432084" y="3684924"/>
                  <a:pt x="1428274" y="3838276"/>
                </a:cubicBezTo>
                <a:cubicBezTo>
                  <a:pt x="1426369" y="3898284"/>
                  <a:pt x="1419701" y="3957339"/>
                  <a:pt x="1414939" y="4017346"/>
                </a:cubicBezTo>
                <a:cubicBezTo>
                  <a:pt x="1412081" y="4055446"/>
                  <a:pt x="1410176" y="4092594"/>
                  <a:pt x="1406366" y="4130694"/>
                </a:cubicBezTo>
                <a:cubicBezTo>
                  <a:pt x="1402556" y="4168794"/>
                  <a:pt x="1398746" y="4205941"/>
                  <a:pt x="1394936" y="4244041"/>
                </a:cubicBezTo>
                <a:cubicBezTo>
                  <a:pt x="1393984" y="4253566"/>
                  <a:pt x="1393031" y="4263091"/>
                  <a:pt x="1393031" y="4272616"/>
                </a:cubicBezTo>
                <a:cubicBezTo>
                  <a:pt x="1390174" y="4311669"/>
                  <a:pt x="1388269" y="4350721"/>
                  <a:pt x="1384459" y="4389774"/>
                </a:cubicBezTo>
                <a:cubicBezTo>
                  <a:pt x="1384459" y="4394536"/>
                  <a:pt x="1373981" y="4402156"/>
                  <a:pt x="1368266" y="4402156"/>
                </a:cubicBezTo>
                <a:cubicBezTo>
                  <a:pt x="1348264" y="4404061"/>
                  <a:pt x="1328261" y="4403109"/>
                  <a:pt x="1309211" y="4403109"/>
                </a:cubicBezTo>
                <a:cubicBezTo>
                  <a:pt x="1299686" y="4448829"/>
                  <a:pt x="1286351" y="4459306"/>
                  <a:pt x="1240631" y="4461211"/>
                </a:cubicBezTo>
                <a:cubicBezTo>
                  <a:pt x="1200626" y="4463116"/>
                  <a:pt x="1161574" y="4465974"/>
                  <a:pt x="1121569" y="4468831"/>
                </a:cubicBezTo>
                <a:cubicBezTo>
                  <a:pt x="1104424" y="4469784"/>
                  <a:pt x="1094899" y="4465021"/>
                  <a:pt x="1091089" y="4445971"/>
                </a:cubicBezTo>
                <a:cubicBezTo>
                  <a:pt x="1084421" y="4417396"/>
                  <a:pt x="1073944" y="4388821"/>
                  <a:pt x="1068229" y="4360246"/>
                </a:cubicBezTo>
                <a:cubicBezTo>
                  <a:pt x="1061561" y="4326909"/>
                  <a:pt x="1053941" y="4292619"/>
                  <a:pt x="1052989" y="4259281"/>
                </a:cubicBezTo>
                <a:cubicBezTo>
                  <a:pt x="1052989" y="4238326"/>
                  <a:pt x="1065371" y="4217371"/>
                  <a:pt x="1070134" y="4195464"/>
                </a:cubicBezTo>
                <a:cubicBezTo>
                  <a:pt x="1075849" y="4165936"/>
                  <a:pt x="1082516" y="4136409"/>
                  <a:pt x="1084421" y="4105929"/>
                </a:cubicBezTo>
                <a:cubicBezTo>
                  <a:pt x="1086326" y="4059256"/>
                  <a:pt x="1084421" y="4011631"/>
                  <a:pt x="1085374" y="3964959"/>
                </a:cubicBezTo>
                <a:cubicBezTo>
                  <a:pt x="1086326" y="3898284"/>
                  <a:pt x="1089184" y="3830656"/>
                  <a:pt x="1090136" y="3763981"/>
                </a:cubicBezTo>
                <a:cubicBezTo>
                  <a:pt x="1091089" y="3701116"/>
                  <a:pt x="1090136" y="3638251"/>
                  <a:pt x="1090136" y="3575386"/>
                </a:cubicBezTo>
                <a:cubicBezTo>
                  <a:pt x="1090136" y="3530619"/>
                  <a:pt x="1091089" y="3485851"/>
                  <a:pt x="1091089" y="3440131"/>
                </a:cubicBezTo>
                <a:cubicBezTo>
                  <a:pt x="1091089" y="3425844"/>
                  <a:pt x="1086326" y="3412509"/>
                  <a:pt x="1084421" y="3398221"/>
                </a:cubicBezTo>
                <a:cubicBezTo>
                  <a:pt x="1083469" y="3393459"/>
                  <a:pt x="1083469" y="3388696"/>
                  <a:pt x="1083469" y="3383934"/>
                </a:cubicBezTo>
                <a:cubicBezTo>
                  <a:pt x="1085374" y="3297256"/>
                  <a:pt x="1089184" y="3209626"/>
                  <a:pt x="1088231" y="3122949"/>
                </a:cubicBezTo>
                <a:cubicBezTo>
                  <a:pt x="1087279" y="3051511"/>
                  <a:pt x="1082516" y="2980074"/>
                  <a:pt x="1075849" y="2908636"/>
                </a:cubicBezTo>
                <a:cubicBezTo>
                  <a:pt x="1068229" y="2823864"/>
                  <a:pt x="1058704" y="2739091"/>
                  <a:pt x="1047274" y="2654319"/>
                </a:cubicBezTo>
                <a:cubicBezTo>
                  <a:pt x="1042511" y="2615266"/>
                  <a:pt x="1032986" y="2577166"/>
                  <a:pt x="1026319" y="2539066"/>
                </a:cubicBezTo>
                <a:cubicBezTo>
                  <a:pt x="1024414" y="2529541"/>
                  <a:pt x="1025366" y="2520016"/>
                  <a:pt x="1023461" y="2510491"/>
                </a:cubicBezTo>
                <a:cubicBezTo>
                  <a:pt x="1022509" y="2502871"/>
                  <a:pt x="1017746" y="2496204"/>
                  <a:pt x="1015841" y="2488584"/>
                </a:cubicBezTo>
                <a:cubicBezTo>
                  <a:pt x="1012984" y="2478106"/>
                  <a:pt x="1008221" y="2466676"/>
                  <a:pt x="1009174" y="2457151"/>
                </a:cubicBezTo>
                <a:cubicBezTo>
                  <a:pt x="1013936" y="2425719"/>
                  <a:pt x="1014889" y="2425719"/>
                  <a:pt x="1002506" y="2400001"/>
                </a:cubicBezTo>
                <a:cubicBezTo>
                  <a:pt x="989171" y="2401906"/>
                  <a:pt x="982504" y="2405716"/>
                  <a:pt x="977741" y="2420956"/>
                </a:cubicBezTo>
                <a:cubicBezTo>
                  <a:pt x="952976" y="2509539"/>
                  <a:pt x="930116" y="2598121"/>
                  <a:pt x="898684" y="2683846"/>
                </a:cubicBezTo>
                <a:cubicBezTo>
                  <a:pt x="859631" y="2787669"/>
                  <a:pt x="824389" y="2892444"/>
                  <a:pt x="799624" y="3000076"/>
                </a:cubicBezTo>
                <a:cubicBezTo>
                  <a:pt x="776764" y="3101041"/>
                  <a:pt x="759619" y="3202959"/>
                  <a:pt x="741521" y="3304876"/>
                </a:cubicBezTo>
                <a:cubicBezTo>
                  <a:pt x="736759" y="3330594"/>
                  <a:pt x="739616" y="3358216"/>
                  <a:pt x="736759" y="3384886"/>
                </a:cubicBezTo>
                <a:cubicBezTo>
                  <a:pt x="735806" y="3396316"/>
                  <a:pt x="727234" y="3407746"/>
                  <a:pt x="725329" y="3419176"/>
                </a:cubicBezTo>
                <a:cubicBezTo>
                  <a:pt x="717709" y="3455371"/>
                  <a:pt x="711994" y="3492519"/>
                  <a:pt x="705326" y="3529666"/>
                </a:cubicBezTo>
                <a:cubicBezTo>
                  <a:pt x="696754" y="3573481"/>
                  <a:pt x="687229" y="3617296"/>
                  <a:pt x="679609" y="3662064"/>
                </a:cubicBezTo>
                <a:cubicBezTo>
                  <a:pt x="671036" y="3712546"/>
                  <a:pt x="662464" y="3763029"/>
                  <a:pt x="654844" y="3813511"/>
                </a:cubicBezTo>
                <a:cubicBezTo>
                  <a:pt x="645319" y="3871614"/>
                  <a:pt x="636746" y="3930669"/>
                  <a:pt x="628174" y="3989724"/>
                </a:cubicBezTo>
                <a:cubicBezTo>
                  <a:pt x="622459" y="4024966"/>
                  <a:pt x="617696" y="4060209"/>
                  <a:pt x="611981" y="4096404"/>
                </a:cubicBezTo>
                <a:cubicBezTo>
                  <a:pt x="606266" y="4132599"/>
                  <a:pt x="601504" y="4168794"/>
                  <a:pt x="595789" y="4204989"/>
                </a:cubicBezTo>
                <a:cubicBezTo>
                  <a:pt x="588169" y="4256424"/>
                  <a:pt x="580549" y="4308811"/>
                  <a:pt x="572929" y="4360246"/>
                </a:cubicBezTo>
                <a:cubicBezTo>
                  <a:pt x="572929" y="4362151"/>
                  <a:pt x="571976" y="4364056"/>
                  <a:pt x="571976" y="4365961"/>
                </a:cubicBezTo>
                <a:cubicBezTo>
                  <a:pt x="567214" y="4396441"/>
                  <a:pt x="567214" y="4396441"/>
                  <a:pt x="536734" y="4398346"/>
                </a:cubicBezTo>
                <a:cubicBezTo>
                  <a:pt x="493871" y="4401204"/>
                  <a:pt x="451961" y="4402156"/>
                  <a:pt x="410051" y="4390726"/>
                </a:cubicBezTo>
                <a:cubicBezTo>
                  <a:pt x="397669" y="4386916"/>
                  <a:pt x="384334" y="4386916"/>
                  <a:pt x="377666" y="4404061"/>
                </a:cubicBezTo>
                <a:cubicBezTo>
                  <a:pt x="375761" y="4408824"/>
                  <a:pt x="364331" y="4413586"/>
                  <a:pt x="359569" y="4412634"/>
                </a:cubicBezTo>
                <a:cubicBezTo>
                  <a:pt x="352901" y="4410729"/>
                  <a:pt x="343376" y="4403109"/>
                  <a:pt x="343376" y="4397394"/>
                </a:cubicBezTo>
                <a:cubicBezTo>
                  <a:pt x="343376" y="4379296"/>
                  <a:pt x="331946" y="4377391"/>
                  <a:pt x="319564" y="4374534"/>
                </a:cubicBezTo>
                <a:cubicBezTo>
                  <a:pt x="313849" y="4372629"/>
                  <a:pt x="307181" y="4371676"/>
                  <a:pt x="301466" y="4369771"/>
                </a:cubicBezTo>
                <a:cubicBezTo>
                  <a:pt x="286226" y="4364056"/>
                  <a:pt x="279559" y="4370724"/>
                  <a:pt x="276701" y="4385011"/>
                </a:cubicBezTo>
                <a:cubicBezTo>
                  <a:pt x="266224" y="4432636"/>
                  <a:pt x="249079" y="4446924"/>
                  <a:pt x="198596" y="4448829"/>
                </a:cubicBezTo>
                <a:cubicBezTo>
                  <a:pt x="158591" y="4449781"/>
                  <a:pt x="117634" y="4452639"/>
                  <a:pt x="78581" y="4447876"/>
                </a:cubicBezTo>
                <a:cubicBezTo>
                  <a:pt x="53816" y="4445019"/>
                  <a:pt x="23336" y="4448829"/>
                  <a:pt x="7144" y="4419301"/>
                </a:cubicBezTo>
                <a:cubicBezTo>
                  <a:pt x="10001" y="4402156"/>
                  <a:pt x="10001" y="4390726"/>
                  <a:pt x="10001" y="4380249"/>
                </a:cubicBezTo>
                <a:close/>
                <a:moveTo>
                  <a:pt x="705326" y="762654"/>
                </a:moveTo>
                <a:cubicBezTo>
                  <a:pt x="711041" y="774084"/>
                  <a:pt x="719614" y="783609"/>
                  <a:pt x="719614" y="792181"/>
                </a:cubicBezTo>
                <a:cubicBezTo>
                  <a:pt x="718661" y="812184"/>
                  <a:pt x="727234" y="826471"/>
                  <a:pt x="739616" y="840759"/>
                </a:cubicBezTo>
                <a:cubicBezTo>
                  <a:pt x="746284" y="848379"/>
                  <a:pt x="751046" y="857904"/>
                  <a:pt x="752951" y="867429"/>
                </a:cubicBezTo>
                <a:cubicBezTo>
                  <a:pt x="756761" y="893146"/>
                  <a:pt x="758666" y="919816"/>
                  <a:pt x="760571" y="945534"/>
                </a:cubicBezTo>
                <a:cubicBezTo>
                  <a:pt x="765334" y="999826"/>
                  <a:pt x="768191" y="1055071"/>
                  <a:pt x="775811" y="1109364"/>
                </a:cubicBezTo>
                <a:cubicBezTo>
                  <a:pt x="789146" y="1206519"/>
                  <a:pt x="821531" y="1297006"/>
                  <a:pt x="866299" y="1383684"/>
                </a:cubicBezTo>
                <a:cubicBezTo>
                  <a:pt x="872966" y="1397019"/>
                  <a:pt x="880586" y="1410354"/>
                  <a:pt x="890111" y="1427499"/>
                </a:cubicBezTo>
                <a:cubicBezTo>
                  <a:pt x="899636" y="1404639"/>
                  <a:pt x="907256" y="1387494"/>
                  <a:pt x="914876" y="1369396"/>
                </a:cubicBezTo>
                <a:cubicBezTo>
                  <a:pt x="945356" y="1291291"/>
                  <a:pt x="974884" y="1213186"/>
                  <a:pt x="1006316" y="1135081"/>
                </a:cubicBezTo>
                <a:cubicBezTo>
                  <a:pt x="1022509" y="1094124"/>
                  <a:pt x="1042511" y="1055071"/>
                  <a:pt x="1058704" y="1014114"/>
                </a:cubicBezTo>
                <a:cubicBezTo>
                  <a:pt x="1063466" y="1002684"/>
                  <a:pt x="1061561" y="987444"/>
                  <a:pt x="1060609" y="974109"/>
                </a:cubicBezTo>
                <a:cubicBezTo>
                  <a:pt x="1058704" y="943629"/>
                  <a:pt x="1054894" y="912196"/>
                  <a:pt x="1052989" y="881716"/>
                </a:cubicBezTo>
                <a:cubicBezTo>
                  <a:pt x="1052989" y="876001"/>
                  <a:pt x="1058704" y="865524"/>
                  <a:pt x="1063466" y="863619"/>
                </a:cubicBezTo>
                <a:cubicBezTo>
                  <a:pt x="1091089" y="852189"/>
                  <a:pt x="1113949" y="835996"/>
                  <a:pt x="1126331" y="804564"/>
                </a:cubicBezTo>
                <a:cubicBezTo>
                  <a:pt x="1145381" y="835996"/>
                  <a:pt x="1173956" y="844569"/>
                  <a:pt x="1206341" y="850284"/>
                </a:cubicBezTo>
                <a:cubicBezTo>
                  <a:pt x="1192054" y="790276"/>
                  <a:pt x="1109186" y="661689"/>
                  <a:pt x="1067276" y="633114"/>
                </a:cubicBezTo>
                <a:cubicBezTo>
                  <a:pt x="1054894" y="656926"/>
                  <a:pt x="1046321" y="680739"/>
                  <a:pt x="1049179" y="710266"/>
                </a:cubicBezTo>
                <a:cubicBezTo>
                  <a:pt x="1051084" y="732174"/>
                  <a:pt x="1044416" y="755034"/>
                  <a:pt x="1040606" y="776941"/>
                </a:cubicBezTo>
                <a:cubicBezTo>
                  <a:pt x="1038701" y="789324"/>
                  <a:pt x="1033939" y="800754"/>
                  <a:pt x="1030129" y="814089"/>
                </a:cubicBezTo>
                <a:cubicBezTo>
                  <a:pt x="1008221" y="813136"/>
                  <a:pt x="1000601" y="831234"/>
                  <a:pt x="997744" y="848379"/>
                </a:cubicBezTo>
                <a:cubicBezTo>
                  <a:pt x="986314" y="908386"/>
                  <a:pt x="935831" y="942676"/>
                  <a:pt x="904399" y="990301"/>
                </a:cubicBezTo>
                <a:cubicBezTo>
                  <a:pt x="903446" y="992206"/>
                  <a:pt x="899636" y="992206"/>
                  <a:pt x="897731" y="993159"/>
                </a:cubicBezTo>
                <a:cubicBezTo>
                  <a:pt x="891064" y="973156"/>
                  <a:pt x="888206" y="952201"/>
                  <a:pt x="878681" y="936009"/>
                </a:cubicBezTo>
                <a:cubicBezTo>
                  <a:pt x="861536" y="908386"/>
                  <a:pt x="838676" y="883621"/>
                  <a:pt x="818674" y="856951"/>
                </a:cubicBezTo>
                <a:cubicBezTo>
                  <a:pt x="809149" y="844569"/>
                  <a:pt x="797719" y="835044"/>
                  <a:pt x="780574" y="843616"/>
                </a:cubicBezTo>
                <a:cubicBezTo>
                  <a:pt x="735806" y="768369"/>
                  <a:pt x="741521" y="683596"/>
                  <a:pt x="797719" y="592156"/>
                </a:cubicBezTo>
                <a:cubicBezTo>
                  <a:pt x="740569" y="601681"/>
                  <a:pt x="645319" y="736936"/>
                  <a:pt x="634841" y="825519"/>
                </a:cubicBezTo>
                <a:cubicBezTo>
                  <a:pt x="658654" y="805516"/>
                  <a:pt x="680561" y="786466"/>
                  <a:pt x="705326" y="762654"/>
                </a:cubicBezTo>
                <a:close/>
                <a:moveTo>
                  <a:pt x="1273969" y="1329391"/>
                </a:moveTo>
                <a:cubicBezTo>
                  <a:pt x="1276826" y="1338916"/>
                  <a:pt x="1278731" y="1347489"/>
                  <a:pt x="1280636" y="1357014"/>
                </a:cubicBezTo>
                <a:cubicBezTo>
                  <a:pt x="1285399" y="1378921"/>
                  <a:pt x="1291114" y="1401781"/>
                  <a:pt x="1294924" y="1423689"/>
                </a:cubicBezTo>
                <a:cubicBezTo>
                  <a:pt x="1302544" y="1467504"/>
                  <a:pt x="1308259" y="1512271"/>
                  <a:pt x="1315879" y="1556086"/>
                </a:cubicBezTo>
                <a:cubicBezTo>
                  <a:pt x="1322546" y="1594186"/>
                  <a:pt x="1334929" y="1631334"/>
                  <a:pt x="1337786" y="1669434"/>
                </a:cubicBezTo>
                <a:cubicBezTo>
                  <a:pt x="1340644" y="1708486"/>
                  <a:pt x="1354931" y="1741824"/>
                  <a:pt x="1370171" y="1777066"/>
                </a:cubicBezTo>
                <a:cubicBezTo>
                  <a:pt x="1385411" y="1810404"/>
                  <a:pt x="1405414" y="1822786"/>
                  <a:pt x="1441609" y="1820881"/>
                </a:cubicBezTo>
                <a:cubicBezTo>
                  <a:pt x="1461611" y="1819929"/>
                  <a:pt x="1470184" y="1813261"/>
                  <a:pt x="1473041" y="1796116"/>
                </a:cubicBezTo>
                <a:cubicBezTo>
                  <a:pt x="1477804" y="1759921"/>
                  <a:pt x="1494949" y="1729441"/>
                  <a:pt x="1516856" y="1700866"/>
                </a:cubicBezTo>
                <a:cubicBezTo>
                  <a:pt x="1524476" y="1691341"/>
                  <a:pt x="1534954" y="1682769"/>
                  <a:pt x="1537811" y="1671339"/>
                </a:cubicBezTo>
                <a:cubicBezTo>
                  <a:pt x="1543526" y="1653241"/>
                  <a:pt x="1541621" y="1633239"/>
                  <a:pt x="1547336" y="1614189"/>
                </a:cubicBezTo>
                <a:cubicBezTo>
                  <a:pt x="1551146" y="1599901"/>
                  <a:pt x="1560671" y="1586566"/>
                  <a:pt x="1568291" y="1573231"/>
                </a:cubicBezTo>
                <a:cubicBezTo>
                  <a:pt x="1571149" y="1568469"/>
                  <a:pt x="1576864" y="1562754"/>
                  <a:pt x="1575911" y="1558944"/>
                </a:cubicBezTo>
                <a:cubicBezTo>
                  <a:pt x="1570196" y="1522749"/>
                  <a:pt x="1572101" y="1486554"/>
                  <a:pt x="1582579" y="1450359"/>
                </a:cubicBezTo>
                <a:cubicBezTo>
                  <a:pt x="1583531" y="1446549"/>
                  <a:pt x="1581626" y="1438929"/>
                  <a:pt x="1577816" y="1436071"/>
                </a:cubicBezTo>
                <a:cubicBezTo>
                  <a:pt x="1541621" y="1396066"/>
                  <a:pt x="1504474" y="1357966"/>
                  <a:pt x="1470184" y="1317009"/>
                </a:cubicBezTo>
                <a:cubicBezTo>
                  <a:pt x="1442561" y="1283671"/>
                  <a:pt x="1419701" y="1247476"/>
                  <a:pt x="1383506" y="1220806"/>
                </a:cubicBezTo>
                <a:cubicBezTo>
                  <a:pt x="1371124" y="1212234"/>
                  <a:pt x="1363504" y="1207471"/>
                  <a:pt x="1353026" y="1221759"/>
                </a:cubicBezTo>
                <a:cubicBezTo>
                  <a:pt x="1329214" y="1253191"/>
                  <a:pt x="1304449" y="1283671"/>
                  <a:pt x="1280636" y="1315104"/>
                </a:cubicBezTo>
                <a:cubicBezTo>
                  <a:pt x="1276826" y="1318914"/>
                  <a:pt x="1275874" y="1324629"/>
                  <a:pt x="1273969" y="1329391"/>
                </a:cubicBezTo>
                <a:close/>
                <a:moveTo>
                  <a:pt x="599599" y="1884699"/>
                </a:moveTo>
                <a:cubicBezTo>
                  <a:pt x="601504" y="1883746"/>
                  <a:pt x="602456" y="1882794"/>
                  <a:pt x="604361" y="1880889"/>
                </a:cubicBezTo>
                <a:cubicBezTo>
                  <a:pt x="601504" y="1873269"/>
                  <a:pt x="599599" y="1865649"/>
                  <a:pt x="596741" y="1858029"/>
                </a:cubicBezTo>
                <a:cubicBezTo>
                  <a:pt x="581501" y="1814214"/>
                  <a:pt x="580549" y="1767541"/>
                  <a:pt x="581501" y="1721821"/>
                </a:cubicBezTo>
                <a:cubicBezTo>
                  <a:pt x="582454" y="1705629"/>
                  <a:pt x="586264" y="1688484"/>
                  <a:pt x="583406" y="1673244"/>
                </a:cubicBezTo>
                <a:cubicBezTo>
                  <a:pt x="577691" y="1645621"/>
                  <a:pt x="567214" y="1618951"/>
                  <a:pt x="558641" y="1591329"/>
                </a:cubicBezTo>
                <a:cubicBezTo>
                  <a:pt x="556736" y="1583709"/>
                  <a:pt x="554831" y="1576089"/>
                  <a:pt x="555784" y="1568469"/>
                </a:cubicBezTo>
                <a:cubicBezTo>
                  <a:pt x="561499" y="1517034"/>
                  <a:pt x="547211" y="1469409"/>
                  <a:pt x="531019" y="1421784"/>
                </a:cubicBezTo>
                <a:cubicBezTo>
                  <a:pt x="521494" y="1392256"/>
                  <a:pt x="511016" y="1362729"/>
                  <a:pt x="503396" y="1333201"/>
                </a:cubicBezTo>
                <a:cubicBezTo>
                  <a:pt x="495776" y="1300816"/>
                  <a:pt x="491014" y="1268431"/>
                  <a:pt x="484346" y="1236046"/>
                </a:cubicBezTo>
                <a:cubicBezTo>
                  <a:pt x="482441" y="1228426"/>
                  <a:pt x="476726" y="1222711"/>
                  <a:pt x="472916" y="1215091"/>
                </a:cubicBezTo>
                <a:cubicBezTo>
                  <a:pt x="465296" y="1218901"/>
                  <a:pt x="454819" y="1221759"/>
                  <a:pt x="451009" y="1228426"/>
                </a:cubicBezTo>
                <a:cubicBezTo>
                  <a:pt x="443389" y="1241761"/>
                  <a:pt x="439579" y="1257954"/>
                  <a:pt x="431959" y="1271289"/>
                </a:cubicBezTo>
                <a:cubicBezTo>
                  <a:pt x="414814" y="1302721"/>
                  <a:pt x="402431" y="1339869"/>
                  <a:pt x="375761" y="1361776"/>
                </a:cubicBezTo>
                <a:cubicBezTo>
                  <a:pt x="339566" y="1390351"/>
                  <a:pt x="345281" y="1431309"/>
                  <a:pt x="330994" y="1464646"/>
                </a:cubicBezTo>
                <a:cubicBezTo>
                  <a:pt x="330041" y="1466551"/>
                  <a:pt x="332899" y="1470361"/>
                  <a:pt x="333851" y="1471314"/>
                </a:cubicBezTo>
                <a:cubicBezTo>
                  <a:pt x="354806" y="1492269"/>
                  <a:pt x="355759" y="1517986"/>
                  <a:pt x="353854" y="1544656"/>
                </a:cubicBezTo>
                <a:cubicBezTo>
                  <a:pt x="353854" y="1552276"/>
                  <a:pt x="356711" y="1563706"/>
                  <a:pt x="361474" y="1568469"/>
                </a:cubicBezTo>
                <a:cubicBezTo>
                  <a:pt x="385286" y="1593234"/>
                  <a:pt x="392906" y="1622761"/>
                  <a:pt x="390049" y="1656099"/>
                </a:cubicBezTo>
                <a:cubicBezTo>
                  <a:pt x="389096" y="1662766"/>
                  <a:pt x="391001" y="1671339"/>
                  <a:pt x="395764" y="1677054"/>
                </a:cubicBezTo>
                <a:cubicBezTo>
                  <a:pt x="431006" y="1721821"/>
                  <a:pt x="456724" y="1772304"/>
                  <a:pt x="474821" y="1826596"/>
                </a:cubicBezTo>
                <a:cubicBezTo>
                  <a:pt x="479584" y="1842789"/>
                  <a:pt x="489109" y="1853266"/>
                  <a:pt x="507206" y="1858029"/>
                </a:cubicBezTo>
                <a:cubicBezTo>
                  <a:pt x="524351" y="1861839"/>
                  <a:pt x="539591" y="1874221"/>
                  <a:pt x="558641" y="1866601"/>
                </a:cubicBezTo>
                <a:cubicBezTo>
                  <a:pt x="562451" y="1865649"/>
                  <a:pt x="568166" y="1870411"/>
                  <a:pt x="573881" y="1872316"/>
                </a:cubicBezTo>
                <a:cubicBezTo>
                  <a:pt x="584359" y="1877079"/>
                  <a:pt x="591979" y="1880889"/>
                  <a:pt x="599599" y="1884699"/>
                </a:cubicBezTo>
                <a:close/>
                <a:moveTo>
                  <a:pt x="930116" y="1638954"/>
                </a:moveTo>
                <a:cubicBezTo>
                  <a:pt x="932974" y="1620856"/>
                  <a:pt x="914876" y="1615141"/>
                  <a:pt x="905351" y="1617046"/>
                </a:cubicBezTo>
                <a:cubicBezTo>
                  <a:pt x="894874" y="1619904"/>
                  <a:pt x="883444" y="1634191"/>
                  <a:pt x="880586" y="1644669"/>
                </a:cubicBezTo>
                <a:cubicBezTo>
                  <a:pt x="877729" y="1657051"/>
                  <a:pt x="887254" y="1669434"/>
                  <a:pt x="903446" y="1670386"/>
                </a:cubicBezTo>
                <a:cubicBezTo>
                  <a:pt x="917734" y="1671339"/>
                  <a:pt x="930116" y="1657051"/>
                  <a:pt x="930116" y="1638954"/>
                </a:cubicBezTo>
                <a:close/>
                <a:moveTo>
                  <a:pt x="912019" y="1539894"/>
                </a:moveTo>
                <a:cubicBezTo>
                  <a:pt x="911066" y="1525606"/>
                  <a:pt x="909161" y="1509414"/>
                  <a:pt x="889159" y="1510366"/>
                </a:cubicBezTo>
                <a:cubicBezTo>
                  <a:pt x="873919" y="1510366"/>
                  <a:pt x="871061" y="1522749"/>
                  <a:pt x="871061" y="1535131"/>
                </a:cubicBezTo>
                <a:cubicBezTo>
                  <a:pt x="871061" y="1549419"/>
                  <a:pt x="875824" y="1563706"/>
                  <a:pt x="892969" y="1563706"/>
                </a:cubicBezTo>
                <a:cubicBezTo>
                  <a:pt x="908209" y="1563706"/>
                  <a:pt x="912971" y="1553229"/>
                  <a:pt x="912019" y="1539894"/>
                </a:cubicBezTo>
                <a:close/>
                <a:moveTo>
                  <a:pt x="918686" y="1769446"/>
                </a:moveTo>
                <a:cubicBezTo>
                  <a:pt x="931069" y="1758016"/>
                  <a:pt x="943451" y="1751349"/>
                  <a:pt x="946309" y="1741824"/>
                </a:cubicBezTo>
                <a:cubicBezTo>
                  <a:pt x="947261" y="1736109"/>
                  <a:pt x="934879" y="1723726"/>
                  <a:pt x="926306" y="1718964"/>
                </a:cubicBezTo>
                <a:cubicBezTo>
                  <a:pt x="914876" y="1713249"/>
                  <a:pt x="895826" y="1726584"/>
                  <a:pt x="897731" y="1738014"/>
                </a:cubicBezTo>
                <a:cubicBezTo>
                  <a:pt x="899636" y="1747539"/>
                  <a:pt x="908209" y="1756111"/>
                  <a:pt x="918686" y="1769446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2" name="Frame 17">
            <a:extLst>
              <a:ext uri="{FF2B5EF4-FFF2-40B4-BE49-F238E27FC236}">
                <a16:creationId xmlns:a16="http://schemas.microsoft.com/office/drawing/2014/main" xmlns="" id="{005BE8E3-271A-493C-B03F-5C13414F20F3}"/>
              </a:ext>
            </a:extLst>
          </p:cNvPr>
          <p:cNvSpPr/>
          <p:nvPr/>
        </p:nvSpPr>
        <p:spPr>
          <a:xfrm>
            <a:off x="1016230" y="2561309"/>
            <a:ext cx="299035" cy="29903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8" name="Parallelogram 15">
            <a:extLst>
              <a:ext uri="{FF2B5EF4-FFF2-40B4-BE49-F238E27FC236}">
                <a16:creationId xmlns:a16="http://schemas.microsoft.com/office/drawing/2014/main" xmlns="" id="{09B82A4E-DC13-4A05-92D1-B63DFBB98BD3}"/>
              </a:ext>
            </a:extLst>
          </p:cNvPr>
          <p:cNvSpPr/>
          <p:nvPr/>
        </p:nvSpPr>
        <p:spPr>
          <a:xfrm flipH="1">
            <a:off x="1061095" y="4541451"/>
            <a:ext cx="323979" cy="323979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2" name="Rounded Rectangle 10">
            <a:extLst>
              <a:ext uri="{FF2B5EF4-FFF2-40B4-BE49-F238E27FC236}">
                <a16:creationId xmlns:a16="http://schemas.microsoft.com/office/drawing/2014/main" xmlns="" id="{CBFBF659-28F5-485F-AEF9-5E800C8E45B5}"/>
              </a:ext>
            </a:extLst>
          </p:cNvPr>
          <p:cNvSpPr/>
          <p:nvPr/>
        </p:nvSpPr>
        <p:spPr>
          <a:xfrm>
            <a:off x="8410128" y="3995169"/>
            <a:ext cx="172192" cy="216129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20503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Séance </a:t>
            </a:r>
            <a:r>
              <a:rPr lang="en-US" sz="3200" dirty="0"/>
              <a:t>6</a:t>
            </a:r>
            <a:r>
              <a:rPr lang="en-US" sz="3200" dirty="0" smtClean="0"/>
              <a:t>/</a:t>
            </a:r>
            <a:r>
              <a:rPr lang="en-US" sz="3200" dirty="0" err="1" smtClean="0"/>
              <a:t>Travailler</a:t>
            </a:r>
            <a:r>
              <a:rPr lang="en-US" sz="3200" dirty="0" smtClean="0"/>
              <a:t> le </a:t>
            </a:r>
            <a:r>
              <a:rPr lang="en-US" sz="3200" dirty="0" err="1" smtClean="0"/>
              <a:t>changement</a:t>
            </a:r>
            <a:r>
              <a:rPr lang="en-US" sz="3200" dirty="0" smtClean="0"/>
              <a:t> (</a:t>
            </a:r>
            <a:r>
              <a:rPr lang="en-US" sz="3200" dirty="0" err="1" smtClean="0"/>
              <a:t>donner</a:t>
            </a:r>
            <a:r>
              <a:rPr lang="en-US" sz="3200" dirty="0" smtClean="0"/>
              <a:t> des permission)</a:t>
            </a:r>
            <a:endParaRPr lang="en-US" sz="3200" dirty="0"/>
          </a:p>
        </p:txBody>
      </p:sp>
      <p:grpSp>
        <p:nvGrpSpPr>
          <p:cNvPr id="53" name="Group 24">
            <a:extLst>
              <a:ext uri="{FF2B5EF4-FFF2-40B4-BE49-F238E27FC236}">
                <a16:creationId xmlns:a16="http://schemas.microsoft.com/office/drawing/2014/main" xmlns="" id="{94516BF8-40AC-475A-91EB-CD8190E2C11A}"/>
              </a:ext>
            </a:extLst>
          </p:cNvPr>
          <p:cNvGrpSpPr/>
          <p:nvPr/>
        </p:nvGrpSpPr>
        <p:grpSpPr>
          <a:xfrm>
            <a:off x="221333" y="1985303"/>
            <a:ext cx="2358792" cy="884701"/>
            <a:chOff x="1380965" y="2018710"/>
            <a:chExt cx="2358792" cy="1608820"/>
          </a:xfrm>
        </p:grpSpPr>
        <p:sp>
          <p:nvSpPr>
            <p:cNvPr id="54" name="Parallelogram 23">
              <a:extLst>
                <a:ext uri="{FF2B5EF4-FFF2-40B4-BE49-F238E27FC236}">
                  <a16:creationId xmlns:a16="http://schemas.microsoft.com/office/drawing/2014/main" xmlns="" id="{4E7A65C2-5FAA-4A79-A6B8-0ADFE3C7B297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22">
              <a:extLst>
                <a:ext uri="{FF2B5EF4-FFF2-40B4-BE49-F238E27FC236}">
                  <a16:creationId xmlns:a16="http://schemas.microsoft.com/office/drawing/2014/main" xmlns="" id="{ED5D4F9A-F3E1-49AE-8F47-06AFD9F9232C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28">
            <a:extLst>
              <a:ext uri="{FF2B5EF4-FFF2-40B4-BE49-F238E27FC236}">
                <a16:creationId xmlns:a16="http://schemas.microsoft.com/office/drawing/2014/main" xmlns="" id="{C0EB1A64-1E66-4104-91F6-040CAB1E7C91}"/>
              </a:ext>
            </a:extLst>
          </p:cNvPr>
          <p:cNvGrpSpPr/>
          <p:nvPr/>
        </p:nvGrpSpPr>
        <p:grpSpPr>
          <a:xfrm>
            <a:off x="2912591" y="1985303"/>
            <a:ext cx="2358792" cy="884701"/>
            <a:chOff x="1380965" y="2018710"/>
            <a:chExt cx="2358792" cy="1608820"/>
          </a:xfrm>
        </p:grpSpPr>
        <p:sp>
          <p:nvSpPr>
            <p:cNvPr id="59" name="Parallelogram 29">
              <a:extLst>
                <a:ext uri="{FF2B5EF4-FFF2-40B4-BE49-F238E27FC236}">
                  <a16:creationId xmlns:a16="http://schemas.microsoft.com/office/drawing/2014/main" xmlns="" id="{58B05E53-E9B5-4C90-AE5F-B65108DFBF84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30">
              <a:extLst>
                <a:ext uri="{FF2B5EF4-FFF2-40B4-BE49-F238E27FC236}">
                  <a16:creationId xmlns:a16="http://schemas.microsoft.com/office/drawing/2014/main" xmlns="" id="{473169E9-F3D5-46E8-B19F-130952B175C2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3" name="Group 33">
            <a:extLst>
              <a:ext uri="{FF2B5EF4-FFF2-40B4-BE49-F238E27FC236}">
                <a16:creationId xmlns:a16="http://schemas.microsoft.com/office/drawing/2014/main" xmlns="" id="{C8A74223-20B8-47F4-999E-FD3CEDAF7D94}"/>
              </a:ext>
            </a:extLst>
          </p:cNvPr>
          <p:cNvGrpSpPr/>
          <p:nvPr/>
        </p:nvGrpSpPr>
        <p:grpSpPr>
          <a:xfrm>
            <a:off x="5603849" y="1985303"/>
            <a:ext cx="2358792" cy="884701"/>
            <a:chOff x="1380965" y="2018710"/>
            <a:chExt cx="2358792" cy="1608820"/>
          </a:xfrm>
        </p:grpSpPr>
        <p:sp>
          <p:nvSpPr>
            <p:cNvPr id="64" name="Parallelogram 34">
              <a:extLst>
                <a:ext uri="{FF2B5EF4-FFF2-40B4-BE49-F238E27FC236}">
                  <a16:creationId xmlns:a16="http://schemas.microsoft.com/office/drawing/2014/main" xmlns="" id="{032EEAA9-8788-403F-9FC8-448949D4DCEF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35">
              <a:extLst>
                <a:ext uri="{FF2B5EF4-FFF2-40B4-BE49-F238E27FC236}">
                  <a16:creationId xmlns:a16="http://schemas.microsoft.com/office/drawing/2014/main" xmlns="" id="{FED6E5E0-A9A1-4BD9-9872-1F6BC4169E9E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38">
            <a:extLst>
              <a:ext uri="{FF2B5EF4-FFF2-40B4-BE49-F238E27FC236}">
                <a16:creationId xmlns:a16="http://schemas.microsoft.com/office/drawing/2014/main" xmlns="" id="{A6F5B39F-20F6-4003-9A75-1FF3343CC766}"/>
              </a:ext>
            </a:extLst>
          </p:cNvPr>
          <p:cNvGrpSpPr/>
          <p:nvPr/>
        </p:nvGrpSpPr>
        <p:grpSpPr>
          <a:xfrm>
            <a:off x="8295108" y="1985303"/>
            <a:ext cx="2358792" cy="884701"/>
            <a:chOff x="1380965" y="2018710"/>
            <a:chExt cx="2358792" cy="1608820"/>
          </a:xfrm>
        </p:grpSpPr>
        <p:sp>
          <p:nvSpPr>
            <p:cNvPr id="69" name="Parallelogram 39">
              <a:extLst>
                <a:ext uri="{FF2B5EF4-FFF2-40B4-BE49-F238E27FC236}">
                  <a16:creationId xmlns:a16="http://schemas.microsoft.com/office/drawing/2014/main" xmlns="" id="{C86697CE-DDC8-49D3-A1BF-619B11176AB2}"/>
                </a:ext>
              </a:extLst>
            </p:cNvPr>
            <p:cNvSpPr/>
            <p:nvPr/>
          </p:nvSpPr>
          <p:spPr>
            <a:xfrm rot="14414865" flipH="1">
              <a:off x="1487101" y="2457044"/>
              <a:ext cx="661487" cy="873760"/>
            </a:xfrm>
            <a:prstGeom prst="parallelogram">
              <a:avLst>
                <a:gd name="adj" fmla="val 76778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40">
              <a:extLst>
                <a:ext uri="{FF2B5EF4-FFF2-40B4-BE49-F238E27FC236}">
                  <a16:creationId xmlns:a16="http://schemas.microsoft.com/office/drawing/2014/main" xmlns="" id="{F0112AB8-335A-464A-810B-1942F06CC9A1}"/>
                </a:ext>
              </a:extLst>
            </p:cNvPr>
            <p:cNvSpPr/>
            <p:nvPr/>
          </p:nvSpPr>
          <p:spPr>
            <a:xfrm>
              <a:off x="1528770" y="2018710"/>
              <a:ext cx="2210987" cy="1608820"/>
            </a:xfrm>
            <a:custGeom>
              <a:avLst/>
              <a:gdLst>
                <a:gd name="connsiteX0" fmla="*/ 1636300 w 2210987"/>
                <a:gd name="connsiteY0" fmla="*/ 0 h 1608820"/>
                <a:gd name="connsiteX1" fmla="*/ 2210987 w 2210987"/>
                <a:gd name="connsiteY1" fmla="*/ 804410 h 1608820"/>
                <a:gd name="connsiteX2" fmla="*/ 1636300 w 2210987"/>
                <a:gd name="connsiteY2" fmla="*/ 1608820 h 1608820"/>
                <a:gd name="connsiteX3" fmla="*/ 1636300 w 2210987"/>
                <a:gd name="connsiteY3" fmla="*/ 1241341 h 1608820"/>
                <a:gd name="connsiteX4" fmla="*/ 0 w 2210987"/>
                <a:gd name="connsiteY4" fmla="*/ 1241341 h 1608820"/>
                <a:gd name="connsiteX5" fmla="*/ 501792 w 2210987"/>
                <a:gd name="connsiteY5" fmla="*/ 367479 h 1608820"/>
                <a:gd name="connsiteX6" fmla="*/ 1636300 w 2210987"/>
                <a:gd name="connsiteY6" fmla="*/ 367479 h 160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987" h="1608820">
                  <a:moveTo>
                    <a:pt x="1636300" y="0"/>
                  </a:moveTo>
                  <a:lnTo>
                    <a:pt x="2210987" y="804410"/>
                  </a:lnTo>
                  <a:lnTo>
                    <a:pt x="1636300" y="1608820"/>
                  </a:lnTo>
                  <a:lnTo>
                    <a:pt x="1636300" y="1241341"/>
                  </a:lnTo>
                  <a:lnTo>
                    <a:pt x="0" y="1241341"/>
                  </a:lnTo>
                  <a:lnTo>
                    <a:pt x="501792" y="367479"/>
                  </a:lnTo>
                  <a:lnTo>
                    <a:pt x="1636300" y="36747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45">
            <a:extLst>
              <a:ext uri="{FF2B5EF4-FFF2-40B4-BE49-F238E27FC236}">
                <a16:creationId xmlns:a16="http://schemas.microsoft.com/office/drawing/2014/main" xmlns="" id="{C4B6FA68-D726-472E-9169-1E0523838C32}"/>
              </a:ext>
            </a:extLst>
          </p:cNvPr>
          <p:cNvGrpSpPr/>
          <p:nvPr/>
        </p:nvGrpSpPr>
        <p:grpSpPr>
          <a:xfrm>
            <a:off x="8428507" y="3486771"/>
            <a:ext cx="2346991" cy="1280833"/>
            <a:chOff x="2522869" y="4280490"/>
            <a:chExt cx="955733" cy="1280833"/>
          </a:xfrm>
        </p:grpSpPr>
        <p:sp>
          <p:nvSpPr>
            <p:cNvPr id="72" name="TextBox 46">
              <a:extLst>
                <a:ext uri="{FF2B5EF4-FFF2-40B4-BE49-F238E27FC236}">
                  <a16:creationId xmlns:a16="http://schemas.microsoft.com/office/drawing/2014/main" xmlns="" id="{FCF24938-81D9-4C62-B991-5886E40F63BB}"/>
                </a:ext>
              </a:extLst>
            </p:cNvPr>
            <p:cNvSpPr txBox="1"/>
            <p:nvPr/>
          </p:nvSpPr>
          <p:spPr>
            <a:xfrm>
              <a:off x="2522869" y="5038103"/>
              <a:ext cx="9268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Quand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il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s’agit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de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votre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confort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TextBox 47">
              <a:extLst>
                <a:ext uri="{FF2B5EF4-FFF2-40B4-BE49-F238E27FC236}">
                  <a16:creationId xmlns:a16="http://schemas.microsoft.com/office/drawing/2014/main" xmlns="" id="{F0795521-6046-4663-9218-E2ACC6D65970}"/>
                </a:ext>
              </a:extLst>
            </p:cNvPr>
            <p:cNvSpPr txBox="1"/>
            <p:nvPr/>
          </p:nvSpPr>
          <p:spPr>
            <a:xfrm>
              <a:off x="2551192" y="4280490"/>
              <a:ext cx="927410" cy="52322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Vous</a:t>
              </a:r>
              <a:r>
                <a:rPr lang="en-US" altLang="ko-KR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êtes</a:t>
              </a:r>
              <a:r>
                <a:rPr lang="en-US" altLang="ko-KR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autorisée</a:t>
              </a:r>
              <a:r>
                <a:rPr lang="en-US" altLang="ko-KR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à ne </a:t>
              </a:r>
              <a:r>
                <a:rPr lang="en-US" altLang="ko-KR" sz="14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rien</a:t>
              </a:r>
              <a:r>
                <a:rPr lang="en-US" altLang="ko-KR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faire</a:t>
              </a:r>
              <a:endParaRPr lang="ko-KR" alt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6" name="TextBox 50">
            <a:extLst>
              <a:ext uri="{FF2B5EF4-FFF2-40B4-BE49-F238E27FC236}">
                <a16:creationId xmlns:a16="http://schemas.microsoft.com/office/drawing/2014/main" xmlns="" id="{0461205D-E23C-40B1-9BCF-4E835D04BD1D}"/>
              </a:ext>
            </a:extLst>
          </p:cNvPr>
          <p:cNvSpPr txBox="1"/>
          <p:nvPr/>
        </p:nvSpPr>
        <p:spPr>
          <a:xfrm>
            <a:off x="5751654" y="3487630"/>
            <a:ext cx="2276179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Vous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êtes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autorisée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à ne pas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être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conforme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TextBox 53">
            <a:extLst>
              <a:ext uri="{FF2B5EF4-FFF2-40B4-BE49-F238E27FC236}">
                <a16:creationId xmlns:a16="http://schemas.microsoft.com/office/drawing/2014/main" xmlns="" id="{F03B0576-A77C-4B12-99C5-02F1D38BDFF2}"/>
              </a:ext>
            </a:extLst>
          </p:cNvPr>
          <p:cNvSpPr txBox="1"/>
          <p:nvPr/>
        </p:nvSpPr>
        <p:spPr>
          <a:xfrm>
            <a:off x="2962122" y="3512965"/>
            <a:ext cx="227617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Vous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êtes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autorisées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à demander de </a:t>
            </a:r>
            <a:r>
              <a:rPr lang="en-US" altLang="ko-KR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l’aide</a:t>
            </a:r>
            <a:r>
              <a:rPr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Box 56">
            <a:extLst>
              <a:ext uri="{FF2B5EF4-FFF2-40B4-BE49-F238E27FC236}">
                <a16:creationId xmlns:a16="http://schemas.microsoft.com/office/drawing/2014/main" xmlns="" id="{9EBBB207-AB18-459F-BF34-1C7356B61CF0}"/>
              </a:ext>
            </a:extLst>
          </p:cNvPr>
          <p:cNvSpPr txBox="1"/>
          <p:nvPr/>
        </p:nvSpPr>
        <p:spPr>
          <a:xfrm>
            <a:off x="163438" y="3446391"/>
            <a:ext cx="2276179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Vous êtes autorisée à être incapable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55">
            <a:extLst>
              <a:ext uri="{FF2B5EF4-FFF2-40B4-BE49-F238E27FC236}">
                <a16:creationId xmlns:a16="http://schemas.microsoft.com/office/drawing/2014/main" xmlns="" id="{E8F21C92-E2F5-4389-BADA-A7ED1BF24869}"/>
              </a:ext>
            </a:extLst>
          </p:cNvPr>
          <p:cNvSpPr txBox="1"/>
          <p:nvPr/>
        </p:nvSpPr>
        <p:spPr>
          <a:xfrm>
            <a:off x="238522" y="4230082"/>
            <a:ext cx="22761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Chaque fois que vous êtes dépassée par les évènements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52">
            <a:extLst>
              <a:ext uri="{FF2B5EF4-FFF2-40B4-BE49-F238E27FC236}">
                <a16:creationId xmlns:a16="http://schemas.microsoft.com/office/drawing/2014/main" xmlns="" id="{B7C68004-BA5C-4BF7-8B58-8A80B9A23265}"/>
              </a:ext>
            </a:extLst>
          </p:cNvPr>
          <p:cNvSpPr txBox="1"/>
          <p:nvPr/>
        </p:nvSpPr>
        <p:spPr>
          <a:xfrm>
            <a:off x="2968517" y="4215785"/>
            <a:ext cx="22761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Sur les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sujets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vous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ne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maitrisez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où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qui ne font pas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partie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votre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role de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maman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9">
            <a:extLst>
              <a:ext uri="{FF2B5EF4-FFF2-40B4-BE49-F238E27FC236}">
                <a16:creationId xmlns:a16="http://schemas.microsoft.com/office/drawing/2014/main" xmlns="" id="{C49408F8-D2F0-49B2-80A7-28A04970026A}"/>
              </a:ext>
            </a:extLst>
          </p:cNvPr>
          <p:cNvSpPr txBox="1"/>
          <p:nvPr/>
        </p:nvSpPr>
        <p:spPr>
          <a:xfrm>
            <a:off x="5698512" y="4244384"/>
            <a:ext cx="2276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aux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croyances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quand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ne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vous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servent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51500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09739368-7D0A-46AE-BBDB-90B80C1B3292}"/>
              </a:ext>
            </a:extLst>
          </p:cNvPr>
          <p:cNvGrpSpPr/>
          <p:nvPr/>
        </p:nvGrpSpPr>
        <p:grpSpPr>
          <a:xfrm>
            <a:off x="1301394" y="1859000"/>
            <a:ext cx="1044000" cy="1044000"/>
            <a:chOff x="1301394" y="1859000"/>
            <a:chExt cx="1044000" cy="1044000"/>
          </a:xfrm>
        </p:grpSpPr>
        <p:sp>
          <p:nvSpPr>
            <p:cNvPr id="13" name="타원 41">
              <a:extLst>
                <a:ext uri="{FF2B5EF4-FFF2-40B4-BE49-F238E27FC236}">
                  <a16:creationId xmlns:a16="http://schemas.microsoft.com/office/drawing/2014/main" xmlns="" id="{72FF3994-E38C-40BC-9B2D-8C84DCFCEB01}"/>
                </a:ext>
              </a:extLst>
            </p:cNvPr>
            <p:cNvSpPr/>
            <p:nvPr/>
          </p:nvSpPr>
          <p:spPr>
            <a:xfrm rot="10800000">
              <a:off x="1301394" y="1859000"/>
              <a:ext cx="1044000" cy="1044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2" name="Oval 10">
              <a:extLst>
                <a:ext uri="{FF2B5EF4-FFF2-40B4-BE49-F238E27FC236}">
                  <a16:creationId xmlns:a16="http://schemas.microsoft.com/office/drawing/2014/main" xmlns="" id="{16CCA08B-8434-432E-9C57-079AB653A71B}"/>
                </a:ext>
              </a:extLst>
            </p:cNvPr>
            <p:cNvSpPr/>
            <p:nvPr/>
          </p:nvSpPr>
          <p:spPr>
            <a:xfrm rot="10800000">
              <a:off x="1385808" y="1943414"/>
              <a:ext cx="864000" cy="86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rgbClr val="0070C0"/>
                </a:solidFill>
              </a:endParaRPr>
            </a:p>
          </p:txBody>
        </p:sp>
      </p:grpSp>
      <p:sp>
        <p:nvSpPr>
          <p:cNvPr id="29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Séance 6/</a:t>
            </a:r>
            <a:r>
              <a:rPr lang="en-US" sz="3200" dirty="0" err="1" smtClean="0"/>
              <a:t>Travailler</a:t>
            </a:r>
            <a:r>
              <a:rPr lang="en-US" sz="3200" dirty="0" smtClean="0"/>
              <a:t> le </a:t>
            </a:r>
            <a:r>
              <a:rPr lang="en-US" sz="3200" dirty="0" err="1" smtClean="0"/>
              <a:t>changement</a:t>
            </a:r>
            <a:r>
              <a:rPr lang="en-US" sz="3200" dirty="0" smtClean="0"/>
              <a:t> (la </a:t>
            </a:r>
            <a:r>
              <a:rPr lang="en-US" sz="3200" dirty="0" err="1" smtClean="0"/>
              <a:t>mise</a:t>
            </a:r>
            <a:r>
              <a:rPr lang="en-US" sz="3200" dirty="0" smtClean="0"/>
              <a:t> en action)</a:t>
            </a:r>
            <a:endParaRPr lang="en-US" sz="32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61249"/>
            <a:ext cx="12192000" cy="1196752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2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877432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xmlns="" id="{E8F21C92-E2F5-4389-BADA-A7ED1BF24869}"/>
              </a:ext>
            </a:extLst>
          </p:cNvPr>
          <p:cNvSpPr txBox="1"/>
          <p:nvPr/>
        </p:nvSpPr>
        <p:spPr>
          <a:xfrm>
            <a:off x="2249808" y="5843067"/>
            <a:ext cx="8301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n-US" altLang="ko-KR" sz="1600" b="1" dirty="0" smtClean="0">
                <a:solidFill>
                  <a:schemeClr val="bg1"/>
                </a:solidFill>
                <a:cs typeface="Arial" pitchFamily="34" charset="0"/>
              </a:rPr>
              <a:t>Invitation à </a:t>
            </a:r>
            <a:r>
              <a:rPr lang="en-US" altLang="ko-KR" sz="1600" b="1" dirty="0" err="1" smtClean="0">
                <a:solidFill>
                  <a:schemeClr val="bg1"/>
                </a:solidFill>
                <a:cs typeface="Arial" pitchFamily="34" charset="0"/>
              </a:rPr>
              <a:t>noter</a:t>
            </a:r>
            <a:r>
              <a:rPr lang="en-US" altLang="ko-KR" sz="1600" b="1" dirty="0" smtClean="0">
                <a:solidFill>
                  <a:schemeClr val="bg1"/>
                </a:solidFill>
                <a:cs typeface="Arial" pitchFamily="34" charset="0"/>
              </a:rPr>
              <a:t> au </a:t>
            </a:r>
            <a:r>
              <a:rPr lang="en-US" altLang="ko-KR" sz="1600" b="1" dirty="0" err="1" smtClean="0">
                <a:solidFill>
                  <a:schemeClr val="bg1"/>
                </a:solidFill>
                <a:cs typeface="Arial" pitchFamily="34" charset="0"/>
              </a:rPr>
              <a:t>cours</a:t>
            </a:r>
            <a:r>
              <a:rPr lang="en-US" altLang="ko-KR" sz="1600" b="1" dirty="0" smtClean="0">
                <a:solidFill>
                  <a:schemeClr val="bg1"/>
                </a:solidFill>
                <a:cs typeface="Arial" pitchFamily="34" charset="0"/>
              </a:rPr>
              <a:t> de la </a:t>
            </a:r>
            <a:r>
              <a:rPr lang="en-US" altLang="ko-KR" sz="1600" b="1" dirty="0" err="1" smtClean="0">
                <a:solidFill>
                  <a:schemeClr val="bg1"/>
                </a:solidFill>
                <a:cs typeface="Arial" pitchFamily="34" charset="0"/>
              </a:rPr>
              <a:t>semaine</a:t>
            </a:r>
            <a:r>
              <a:rPr lang="en-US" altLang="ko-KR" sz="1600" b="1" dirty="0" smtClean="0">
                <a:solidFill>
                  <a:schemeClr val="bg1"/>
                </a:solidFill>
                <a:cs typeface="Arial" pitchFamily="34" charset="0"/>
              </a:rPr>
              <a:t>  les </a:t>
            </a:r>
            <a:r>
              <a:rPr lang="en-US" altLang="ko-KR" sz="1600" b="1" dirty="0" err="1" smtClean="0">
                <a:solidFill>
                  <a:schemeClr val="bg1"/>
                </a:solidFill>
                <a:cs typeface="Arial" pitchFamily="34" charset="0"/>
              </a:rPr>
              <a:t>dépenses</a:t>
            </a:r>
            <a:r>
              <a:rPr lang="en-US" altLang="ko-KR" sz="1600" b="1" dirty="0" smtClean="0">
                <a:solidFill>
                  <a:schemeClr val="bg1"/>
                </a:solidFill>
                <a:cs typeface="Arial" pitchFamily="34" charset="0"/>
              </a:rPr>
              <a:t> en centimes</a:t>
            </a:r>
          </a:p>
          <a:p>
            <a:pPr algn="just">
              <a:buFontTx/>
              <a:buChar char="-"/>
            </a:pPr>
            <a:r>
              <a:rPr lang="en-US" altLang="ko-KR" sz="1600" b="1" dirty="0" smtClean="0">
                <a:solidFill>
                  <a:schemeClr val="bg1"/>
                </a:solidFill>
                <a:cs typeface="Arial" pitchFamily="34" charset="0"/>
              </a:rPr>
              <a:t>Faire le tri: les habitudes à </a:t>
            </a:r>
            <a:r>
              <a:rPr lang="en-US" altLang="ko-KR" sz="1600" b="1" dirty="0" err="1" smtClean="0">
                <a:solidFill>
                  <a:schemeClr val="bg1"/>
                </a:solidFill>
                <a:cs typeface="Arial" pitchFamily="34" charset="0"/>
              </a:rPr>
              <a:t>garder</a:t>
            </a:r>
            <a:r>
              <a:rPr lang="en-US" altLang="ko-KR" sz="1600" b="1" dirty="0" smtClean="0">
                <a:solidFill>
                  <a:schemeClr val="bg1"/>
                </a:solidFill>
                <a:cs typeface="Arial" pitchFamily="34" charset="0"/>
              </a:rPr>
              <a:t> et les habitudes à </a:t>
            </a:r>
            <a:r>
              <a:rPr lang="en-US" altLang="ko-KR" sz="1600" b="1" dirty="0" err="1" smtClean="0">
                <a:solidFill>
                  <a:schemeClr val="bg1"/>
                </a:solidFill>
                <a:cs typeface="Arial" pitchFamily="34" charset="0"/>
              </a:rPr>
              <a:t>éliminer</a:t>
            </a:r>
            <a:endParaRPr lang="en-US" altLang="ko-KR" sz="1600" b="1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69254" y="2023826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>
                <a:solidFill>
                  <a:srgbClr val="FF0000"/>
                </a:solidFill>
              </a:rPr>
              <a:t>A</a:t>
            </a:r>
            <a:endParaRPr lang="fr-FR" sz="3600" b="1" dirty="0"/>
          </a:p>
        </p:txBody>
      </p:sp>
      <p:sp>
        <p:nvSpPr>
          <p:cNvPr id="34" name="Rectangle 33"/>
          <p:cNvSpPr/>
          <p:nvPr/>
        </p:nvSpPr>
        <p:spPr>
          <a:xfrm>
            <a:off x="4368167" y="2026453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B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132277" y="2057497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C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998837" y="2057497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D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37" name="TextBox 4">
            <a:extLst>
              <a:ext uri="{FF2B5EF4-FFF2-40B4-BE49-F238E27FC236}">
                <a16:creationId xmlns:a16="http://schemas.microsoft.com/office/drawing/2014/main" xmlns="" id="{7CD2A962-5163-415F-96FF-5870818C9224}"/>
              </a:ext>
            </a:extLst>
          </p:cNvPr>
          <p:cNvSpPr txBox="1"/>
          <p:nvPr/>
        </p:nvSpPr>
        <p:spPr>
          <a:xfrm>
            <a:off x="172005" y="3143689"/>
            <a:ext cx="3471605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F0000"/>
                </a:solidFill>
              </a:rPr>
              <a:t>Je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réajuste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mon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budget?</a:t>
            </a:r>
            <a:endParaRPr lang="en-US" altLang="ko-KR" sz="1600" b="1" dirty="0">
              <a:solidFill>
                <a:srgbClr val="FF0000"/>
              </a:solidFill>
            </a:endParaRPr>
          </a:p>
        </p:txBody>
      </p:sp>
      <p:sp>
        <p:nvSpPr>
          <p:cNvPr id="61" name="Rectangle 130">
            <a:extLst>
              <a:ext uri="{FF2B5EF4-FFF2-40B4-BE49-F238E27FC236}">
                <a16:creationId xmlns="" xmlns:a16="http://schemas.microsoft.com/office/drawing/2014/main" id="{4B04B099-FCE6-4BBA-90BC-20A3F9946F42}"/>
              </a:ext>
            </a:extLst>
          </p:cNvPr>
          <p:cNvSpPr/>
          <p:nvPr/>
        </p:nvSpPr>
        <p:spPr>
          <a:xfrm>
            <a:off x="8689420" y="1875607"/>
            <a:ext cx="371900" cy="37358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62" name="Group 42">
            <a:extLst>
              <a:ext uri="{FF2B5EF4-FFF2-40B4-BE49-F238E27FC236}">
                <a16:creationId xmlns="" xmlns:a16="http://schemas.microsoft.com/office/drawing/2014/main" id="{7100DB66-B34C-42FC-A267-F8E4FFC8E42E}"/>
              </a:ext>
            </a:extLst>
          </p:cNvPr>
          <p:cNvGrpSpPr/>
          <p:nvPr/>
        </p:nvGrpSpPr>
        <p:grpSpPr>
          <a:xfrm>
            <a:off x="2818411" y="1846927"/>
            <a:ext cx="7607225" cy="3766082"/>
            <a:chOff x="958584" y="1688848"/>
            <a:chExt cx="5763358" cy="4329487"/>
          </a:xfrm>
        </p:grpSpPr>
        <p:grpSp>
          <p:nvGrpSpPr>
            <p:cNvPr id="63" name="Group 10">
              <a:extLst>
                <a:ext uri="{FF2B5EF4-FFF2-40B4-BE49-F238E27FC236}">
                  <a16:creationId xmlns="" xmlns:a16="http://schemas.microsoft.com/office/drawing/2014/main" id="{FDF6DD63-D361-4130-A04A-DD2CB348A585}"/>
                </a:ext>
              </a:extLst>
            </p:cNvPr>
            <p:cNvGrpSpPr/>
            <p:nvPr/>
          </p:nvGrpSpPr>
          <p:grpSpPr>
            <a:xfrm>
              <a:off x="2023919" y="1688848"/>
              <a:ext cx="4698023" cy="4329487"/>
              <a:chOff x="2850395" y="1548630"/>
              <a:chExt cx="4698023" cy="3727937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="" xmlns:a16="http://schemas.microsoft.com/office/drawing/2014/main" id="{EB561560-B302-4BE6-B85A-2C5858E5A665}"/>
                  </a:ext>
                </a:extLst>
              </p:cNvPr>
              <p:cNvSpPr/>
              <p:nvPr/>
            </p:nvSpPr>
            <p:spPr>
              <a:xfrm>
                <a:off x="3314921" y="1548630"/>
                <a:ext cx="2822331" cy="465992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err="1" smtClean="0">
                    <a:solidFill>
                      <a:schemeClr val="tx1"/>
                    </a:solidFill>
                  </a:rPr>
                  <a:t>N’achète</a:t>
                </a:r>
                <a:r>
                  <a:rPr lang="en-US" sz="1600" dirty="0" smtClean="0">
                    <a:solidFill>
                      <a:schemeClr val="tx1"/>
                    </a:solidFill>
                  </a:rPr>
                  <a:t> plus au super- </a:t>
                </a:r>
                <a:r>
                  <a:rPr lang="en-US" sz="1600" dirty="0" err="1" smtClean="0">
                    <a:solidFill>
                      <a:schemeClr val="tx1"/>
                    </a:solidFill>
                  </a:rPr>
                  <a:t>marché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="" xmlns:a16="http://schemas.microsoft.com/office/drawing/2014/main" id="{07B793CA-33D5-4A47-AC2B-208BD2AF2A69}"/>
                  </a:ext>
                </a:extLst>
              </p:cNvPr>
              <p:cNvSpPr/>
              <p:nvPr/>
            </p:nvSpPr>
            <p:spPr>
              <a:xfrm>
                <a:off x="3788241" y="2014623"/>
                <a:ext cx="2822331" cy="465992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Manger des plats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faits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maison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="" xmlns:a16="http://schemas.microsoft.com/office/drawing/2014/main" id="{FF48F230-63BA-4A6C-B775-CA85AAFB8572}"/>
                  </a:ext>
                </a:extLst>
              </p:cNvPr>
              <p:cNvSpPr/>
              <p:nvPr/>
            </p:nvSpPr>
            <p:spPr>
              <a:xfrm>
                <a:off x="4257164" y="2480615"/>
                <a:ext cx="2822331" cy="465992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Ne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fais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pas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toujours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ses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cheveux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="" xmlns:a16="http://schemas.microsoft.com/office/drawing/2014/main" id="{B3060E1C-6D36-43FB-8DD0-ABF486C1600B}"/>
                  </a:ext>
                </a:extLst>
              </p:cNvPr>
              <p:cNvSpPr/>
              <p:nvPr/>
            </p:nvSpPr>
            <p:spPr>
              <a:xfrm>
                <a:off x="4726087" y="2946607"/>
                <a:ext cx="2822331" cy="465992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>
                    <a:solidFill>
                      <a:schemeClr val="tx1"/>
                    </a:solidFill>
                  </a:rPr>
                  <a:t>N’achète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pas du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signé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="" xmlns:a16="http://schemas.microsoft.com/office/drawing/2014/main" id="{D6CCD505-D59B-4085-8B52-4C30B5F7FF6B}"/>
                  </a:ext>
                </a:extLst>
              </p:cNvPr>
              <p:cNvSpPr/>
              <p:nvPr/>
            </p:nvSpPr>
            <p:spPr>
              <a:xfrm>
                <a:off x="4257164" y="3412599"/>
                <a:ext cx="2822331" cy="465992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>
                    <a:solidFill>
                      <a:schemeClr val="tx1"/>
                    </a:solidFill>
                  </a:rPr>
                  <a:t>Résilier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certains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abonnements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="" xmlns:a16="http://schemas.microsoft.com/office/drawing/2014/main" id="{9D733EC8-9A23-478E-9962-838DFF796A1E}"/>
                  </a:ext>
                </a:extLst>
              </p:cNvPr>
              <p:cNvSpPr/>
              <p:nvPr/>
            </p:nvSpPr>
            <p:spPr>
              <a:xfrm>
                <a:off x="3788241" y="3878591"/>
                <a:ext cx="3291254" cy="465992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>
                    <a:solidFill>
                      <a:schemeClr val="tx1"/>
                    </a:solidFill>
                  </a:rPr>
                  <a:t>Garder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la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même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école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pour les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enfants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="" xmlns:a16="http://schemas.microsoft.com/office/drawing/2014/main" id="{FC38A423-FDCE-4C21-86F1-79458D6B05CE}"/>
                  </a:ext>
                </a:extLst>
              </p:cNvPr>
              <p:cNvSpPr/>
              <p:nvPr/>
            </p:nvSpPr>
            <p:spPr>
              <a:xfrm>
                <a:off x="3319318" y="4344583"/>
                <a:ext cx="3291254" cy="465992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>
                    <a:solidFill>
                      <a:schemeClr val="tx1"/>
                    </a:solidFill>
                  </a:rPr>
                  <a:t>Garder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la bonne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juste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pour le week- end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="" xmlns:a16="http://schemas.microsoft.com/office/drawing/2014/main" id="{35918CC3-6EFC-4879-926A-2ACC12AF4C21}"/>
                  </a:ext>
                </a:extLst>
              </p:cNvPr>
              <p:cNvSpPr/>
              <p:nvPr/>
            </p:nvSpPr>
            <p:spPr>
              <a:xfrm>
                <a:off x="2850395" y="4810575"/>
                <a:ext cx="2822331" cy="465992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Faire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l’effort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d’une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petite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épargne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4" name="Freeform: Shape 21">
              <a:extLst>
                <a:ext uri="{FF2B5EF4-FFF2-40B4-BE49-F238E27FC236}">
                  <a16:creationId xmlns="" xmlns:a16="http://schemas.microsoft.com/office/drawing/2014/main" id="{1C3F1936-3246-436D-BA0E-20AE40AC74FB}"/>
                </a:ext>
              </a:extLst>
            </p:cNvPr>
            <p:cNvSpPr/>
            <p:nvPr/>
          </p:nvSpPr>
          <p:spPr>
            <a:xfrm flipH="1">
              <a:off x="958584" y="1697640"/>
              <a:ext cx="1547445" cy="1608992"/>
            </a:xfrm>
            <a:custGeom>
              <a:avLst/>
              <a:gdLst>
                <a:gd name="connsiteX0" fmla="*/ 0 w 1441938"/>
                <a:gd name="connsiteY0" fmla="*/ 0 h 1644161"/>
                <a:gd name="connsiteX1" fmla="*/ 501161 w 1441938"/>
                <a:gd name="connsiteY1" fmla="*/ 35169 h 1644161"/>
                <a:gd name="connsiteX2" fmla="*/ 501161 w 1441938"/>
                <a:gd name="connsiteY2" fmla="*/ 571500 h 1644161"/>
                <a:gd name="connsiteX3" fmla="*/ 975946 w 1441938"/>
                <a:gd name="connsiteY3" fmla="*/ 562708 h 1644161"/>
                <a:gd name="connsiteX4" fmla="*/ 967153 w 1441938"/>
                <a:gd name="connsiteY4" fmla="*/ 1107831 h 1644161"/>
                <a:gd name="connsiteX5" fmla="*/ 1433146 w 1441938"/>
                <a:gd name="connsiteY5" fmla="*/ 1125415 h 1644161"/>
                <a:gd name="connsiteX6" fmla="*/ 1441938 w 1441938"/>
                <a:gd name="connsiteY6" fmla="*/ 1644161 h 1644161"/>
                <a:gd name="connsiteX0" fmla="*/ 0 w 1415561"/>
                <a:gd name="connsiteY0" fmla="*/ 0 h 1617784"/>
                <a:gd name="connsiteX1" fmla="*/ 474784 w 1415561"/>
                <a:gd name="connsiteY1" fmla="*/ 8792 h 1617784"/>
                <a:gd name="connsiteX2" fmla="*/ 474784 w 1415561"/>
                <a:gd name="connsiteY2" fmla="*/ 545123 h 1617784"/>
                <a:gd name="connsiteX3" fmla="*/ 949569 w 1415561"/>
                <a:gd name="connsiteY3" fmla="*/ 536331 h 1617784"/>
                <a:gd name="connsiteX4" fmla="*/ 940776 w 1415561"/>
                <a:gd name="connsiteY4" fmla="*/ 1081454 h 1617784"/>
                <a:gd name="connsiteX5" fmla="*/ 1406769 w 1415561"/>
                <a:gd name="connsiteY5" fmla="*/ 1099038 h 1617784"/>
                <a:gd name="connsiteX6" fmla="*/ 1415561 w 1415561"/>
                <a:gd name="connsiteY6" fmla="*/ 1617784 h 1617784"/>
                <a:gd name="connsiteX0" fmla="*/ 0 w 1547445"/>
                <a:gd name="connsiteY0" fmla="*/ 1 h 1608992"/>
                <a:gd name="connsiteX1" fmla="*/ 606668 w 1547445"/>
                <a:gd name="connsiteY1" fmla="*/ 0 h 1608992"/>
                <a:gd name="connsiteX2" fmla="*/ 606668 w 1547445"/>
                <a:gd name="connsiteY2" fmla="*/ 536331 h 1608992"/>
                <a:gd name="connsiteX3" fmla="*/ 1081453 w 1547445"/>
                <a:gd name="connsiteY3" fmla="*/ 527539 h 1608992"/>
                <a:gd name="connsiteX4" fmla="*/ 1072660 w 1547445"/>
                <a:gd name="connsiteY4" fmla="*/ 1072662 h 1608992"/>
                <a:gd name="connsiteX5" fmla="*/ 1538653 w 1547445"/>
                <a:gd name="connsiteY5" fmla="*/ 1090246 h 1608992"/>
                <a:gd name="connsiteX6" fmla="*/ 1547445 w 1547445"/>
                <a:gd name="connsiteY6" fmla="*/ 1608992 h 160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7445" h="1608992">
                  <a:moveTo>
                    <a:pt x="0" y="1"/>
                  </a:moveTo>
                  <a:lnTo>
                    <a:pt x="606668" y="0"/>
                  </a:lnTo>
                  <a:lnTo>
                    <a:pt x="606668" y="536331"/>
                  </a:lnTo>
                  <a:lnTo>
                    <a:pt x="1081453" y="527539"/>
                  </a:lnTo>
                  <a:lnTo>
                    <a:pt x="1072660" y="1072662"/>
                  </a:lnTo>
                  <a:lnTo>
                    <a:pt x="1538653" y="1090246"/>
                  </a:lnTo>
                  <a:lnTo>
                    <a:pt x="1547445" y="1608992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0490166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CD2A962-5163-415F-96FF-5870818C9224}"/>
              </a:ext>
            </a:extLst>
          </p:cNvPr>
          <p:cNvSpPr txBox="1"/>
          <p:nvPr/>
        </p:nvSpPr>
        <p:spPr>
          <a:xfrm>
            <a:off x="747345" y="3636581"/>
            <a:ext cx="2614420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Je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Suis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ma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priorité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. Je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veille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sur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mon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épanouissement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et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mon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estime</a:t>
            </a:r>
            <a:endParaRPr lang="en-US" altLang="ko-KR" sz="1600" b="1" dirty="0">
              <a:solidFill>
                <a:srgbClr val="FF0000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09739368-7D0A-46AE-BBDB-90B80C1B3292}"/>
              </a:ext>
            </a:extLst>
          </p:cNvPr>
          <p:cNvGrpSpPr/>
          <p:nvPr/>
        </p:nvGrpSpPr>
        <p:grpSpPr>
          <a:xfrm>
            <a:off x="1301394" y="1859000"/>
            <a:ext cx="1044000" cy="1044000"/>
            <a:chOff x="1301394" y="1859000"/>
            <a:chExt cx="1044000" cy="1044000"/>
          </a:xfrm>
        </p:grpSpPr>
        <p:sp>
          <p:nvSpPr>
            <p:cNvPr id="13" name="타원 41">
              <a:extLst>
                <a:ext uri="{FF2B5EF4-FFF2-40B4-BE49-F238E27FC236}">
                  <a16:creationId xmlns:a16="http://schemas.microsoft.com/office/drawing/2014/main" xmlns="" id="{72FF3994-E38C-40BC-9B2D-8C84DCFCEB01}"/>
                </a:ext>
              </a:extLst>
            </p:cNvPr>
            <p:cNvSpPr/>
            <p:nvPr/>
          </p:nvSpPr>
          <p:spPr>
            <a:xfrm rot="10800000">
              <a:off x="1301394" y="1859000"/>
              <a:ext cx="1044000" cy="1044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2" name="Oval 10">
              <a:extLst>
                <a:ext uri="{FF2B5EF4-FFF2-40B4-BE49-F238E27FC236}">
                  <a16:creationId xmlns:a16="http://schemas.microsoft.com/office/drawing/2014/main" xmlns="" id="{16CCA08B-8434-432E-9C57-079AB653A71B}"/>
                </a:ext>
              </a:extLst>
            </p:cNvPr>
            <p:cNvSpPr/>
            <p:nvPr/>
          </p:nvSpPr>
          <p:spPr>
            <a:xfrm rot="10800000">
              <a:off x="1385808" y="1943414"/>
              <a:ext cx="864000" cy="86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rgbClr val="0070C0"/>
                </a:solidFill>
              </a:endParaRPr>
            </a:p>
          </p:txBody>
        </p:sp>
      </p:grpSp>
      <p:sp>
        <p:nvSpPr>
          <p:cNvPr id="29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Séance 7/</a:t>
            </a:r>
            <a:r>
              <a:rPr lang="en-US" sz="3200" dirty="0" err="1" smtClean="0"/>
              <a:t>Travailler</a:t>
            </a:r>
            <a:r>
              <a:rPr lang="en-US" sz="3200" dirty="0" smtClean="0"/>
              <a:t> le </a:t>
            </a:r>
            <a:r>
              <a:rPr lang="en-US" sz="3200" dirty="0" err="1" smtClean="0"/>
              <a:t>changement</a:t>
            </a:r>
            <a:r>
              <a:rPr lang="en-US" sz="3200" dirty="0" smtClean="0"/>
              <a:t> (la </a:t>
            </a:r>
            <a:r>
              <a:rPr lang="en-US" sz="3200" dirty="0" err="1" smtClean="0"/>
              <a:t>mise</a:t>
            </a:r>
            <a:r>
              <a:rPr lang="en-US" sz="3200" dirty="0" smtClean="0"/>
              <a:t> en action)</a:t>
            </a:r>
            <a:endParaRPr lang="en-US" sz="32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47801"/>
            <a:ext cx="12192000" cy="1196752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2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877432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xmlns="" id="{E8F21C92-E2F5-4389-BADA-A7ED1BF24869}"/>
              </a:ext>
            </a:extLst>
          </p:cNvPr>
          <p:cNvSpPr txBox="1"/>
          <p:nvPr/>
        </p:nvSpPr>
        <p:spPr>
          <a:xfrm>
            <a:off x="2212562" y="5726182"/>
            <a:ext cx="8301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altLang="ko-KR" b="1" dirty="0" smtClean="0">
              <a:solidFill>
                <a:schemeClr val="bg1"/>
              </a:solidFill>
              <a:cs typeface="Arial" pitchFamily="34" charset="0"/>
            </a:endParaRPr>
          </a:p>
          <a:p>
            <a:pPr algn="just"/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Invitation à </a:t>
            </a:r>
            <a:r>
              <a:rPr lang="en-US" altLang="ko-KR" b="1" dirty="0" err="1" smtClean="0">
                <a:solidFill>
                  <a:schemeClr val="bg1"/>
                </a:solidFill>
                <a:cs typeface="Arial" pitchFamily="34" charset="0"/>
              </a:rPr>
              <a:t>lister</a:t>
            </a:r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 les </a:t>
            </a:r>
            <a:r>
              <a:rPr lang="en-US" altLang="ko-KR" b="1" dirty="0" err="1" smtClean="0">
                <a:solidFill>
                  <a:schemeClr val="bg1"/>
                </a:solidFill>
                <a:cs typeface="Arial" pitchFamily="34" charset="0"/>
              </a:rPr>
              <a:t>projets</a:t>
            </a:r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bg1"/>
                </a:solidFill>
                <a:cs typeface="Arial" pitchFamily="34" charset="0"/>
              </a:rPr>
              <a:t>qu’elle</a:t>
            </a:r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 a </a:t>
            </a:r>
            <a:r>
              <a:rPr lang="en-US" altLang="ko-KR" b="1" dirty="0" err="1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b="1" dirty="0" err="1" smtClean="0">
                <a:solidFill>
                  <a:schemeClr val="bg1"/>
                </a:solidFill>
                <a:cs typeface="Arial" pitchFamily="34" charset="0"/>
              </a:rPr>
              <a:t>aissé</a:t>
            </a:r>
            <a:r>
              <a:rPr lang="en-US" altLang="ko-KR" b="1" dirty="0" smtClean="0">
                <a:solidFill>
                  <a:schemeClr val="bg1"/>
                </a:solidFill>
                <a:cs typeface="Arial" pitchFamily="34" charset="0"/>
              </a:rPr>
              <a:t> en second plan</a:t>
            </a:r>
          </a:p>
          <a:p>
            <a:pPr algn="just"/>
            <a:r>
              <a:rPr lang="en-US" altLang="ko-K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Invitation à </a:t>
            </a:r>
            <a:r>
              <a:rPr lang="en-US" altLang="ko-KR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lister</a:t>
            </a:r>
            <a:r>
              <a:rPr lang="en-US" altLang="ko-K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les </a:t>
            </a:r>
            <a:r>
              <a:rPr lang="en-US" altLang="ko-KR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principales</a:t>
            </a:r>
            <a:r>
              <a:rPr lang="en-US" altLang="ko-K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réussites</a:t>
            </a:r>
            <a:r>
              <a:rPr lang="en-US" altLang="ko-K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ko-KR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69254" y="2023826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>
                <a:solidFill>
                  <a:srgbClr val="FF0000"/>
                </a:solidFill>
              </a:rPr>
              <a:t>A</a:t>
            </a:r>
            <a:endParaRPr lang="fr-FR" sz="3600" b="1" dirty="0"/>
          </a:p>
        </p:txBody>
      </p:sp>
      <p:sp>
        <p:nvSpPr>
          <p:cNvPr id="34" name="Rectangle 33"/>
          <p:cNvSpPr/>
          <p:nvPr/>
        </p:nvSpPr>
        <p:spPr>
          <a:xfrm>
            <a:off x="4368167" y="2026453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B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132277" y="2057497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C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998837" y="2057497"/>
            <a:ext cx="338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</a:rPr>
              <a:t>D</a:t>
            </a:r>
            <a:endParaRPr lang="fr-FR" sz="3600" b="1" dirty="0">
              <a:solidFill>
                <a:schemeClr val="bg1"/>
              </a:solidFill>
            </a:endParaRPr>
          </a:p>
        </p:txBody>
      </p:sp>
      <p:grpSp>
        <p:nvGrpSpPr>
          <p:cNvPr id="41" name="그룹 3">
            <a:extLst>
              <a:ext uri="{FF2B5EF4-FFF2-40B4-BE49-F238E27FC236}">
                <a16:creationId xmlns="" xmlns:a16="http://schemas.microsoft.com/office/drawing/2014/main" id="{8EDF9292-E67D-4970-B0A0-CCBCD9DAA7EE}"/>
              </a:ext>
            </a:extLst>
          </p:cNvPr>
          <p:cNvGrpSpPr/>
          <p:nvPr/>
        </p:nvGrpSpPr>
        <p:grpSpPr>
          <a:xfrm>
            <a:off x="5434914" y="2196149"/>
            <a:ext cx="3194672" cy="2376264"/>
            <a:chOff x="4419732" y="1215960"/>
            <a:chExt cx="4049326" cy="3011974"/>
          </a:xfrm>
        </p:grpSpPr>
        <p:grpSp>
          <p:nvGrpSpPr>
            <p:cNvPr id="42" name="Group 14336">
              <a:extLst>
                <a:ext uri="{FF2B5EF4-FFF2-40B4-BE49-F238E27FC236}">
                  <a16:creationId xmlns="" xmlns:a16="http://schemas.microsoft.com/office/drawing/2014/main" id="{810880CE-3095-47D8-B91F-0FFD53B2C3D7}"/>
                </a:ext>
              </a:extLst>
            </p:cNvPr>
            <p:cNvGrpSpPr/>
            <p:nvPr/>
          </p:nvGrpSpPr>
          <p:grpSpPr>
            <a:xfrm>
              <a:off x="4419732" y="2017486"/>
              <a:ext cx="4049326" cy="2210448"/>
              <a:chOff x="4427984" y="1923678"/>
              <a:chExt cx="4446552" cy="2427286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56" name="Round Same Side Corner Rectangle 21">
                <a:extLst>
                  <a:ext uri="{FF2B5EF4-FFF2-40B4-BE49-F238E27FC236}">
                    <a16:creationId xmlns="" xmlns:a16="http://schemas.microsoft.com/office/drawing/2014/main" id="{37E18453-4B3B-44E1-B1AE-BA5D07B14740}"/>
                  </a:ext>
                </a:extLst>
              </p:cNvPr>
              <p:cNvSpPr/>
              <p:nvPr/>
            </p:nvSpPr>
            <p:spPr>
              <a:xfrm>
                <a:off x="4427984" y="1923678"/>
                <a:ext cx="288032" cy="24272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7" name="Round Same Side Corner Rectangle 32">
                <a:extLst>
                  <a:ext uri="{FF2B5EF4-FFF2-40B4-BE49-F238E27FC236}">
                    <a16:creationId xmlns="" xmlns:a16="http://schemas.microsoft.com/office/drawing/2014/main" id="{80B90687-F7F7-499F-BA56-611888C4939F}"/>
                  </a:ext>
                </a:extLst>
              </p:cNvPr>
              <p:cNvSpPr/>
              <p:nvPr/>
            </p:nvSpPr>
            <p:spPr>
              <a:xfrm>
                <a:off x="8586504" y="1923678"/>
                <a:ext cx="288032" cy="24272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8" name="Rectangle 14335">
                <a:extLst>
                  <a:ext uri="{FF2B5EF4-FFF2-40B4-BE49-F238E27FC236}">
                    <a16:creationId xmlns="" xmlns:a16="http://schemas.microsoft.com/office/drawing/2014/main" id="{F8BF8E79-7214-4B31-80DA-9EC2F2C4E838}"/>
                  </a:ext>
                </a:extLst>
              </p:cNvPr>
              <p:cNvSpPr/>
              <p:nvPr/>
            </p:nvSpPr>
            <p:spPr>
              <a:xfrm>
                <a:off x="4586769" y="2139702"/>
                <a:ext cx="4157984" cy="17332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9" name="Rectangle 34">
                <a:extLst>
                  <a:ext uri="{FF2B5EF4-FFF2-40B4-BE49-F238E27FC236}">
                    <a16:creationId xmlns="" xmlns:a16="http://schemas.microsoft.com/office/drawing/2014/main" id="{A4F55316-41BD-42B2-8822-EFFA46926B39}"/>
                  </a:ext>
                </a:extLst>
              </p:cNvPr>
              <p:cNvSpPr/>
              <p:nvPr/>
            </p:nvSpPr>
            <p:spPr>
              <a:xfrm>
                <a:off x="4654000" y="3853605"/>
                <a:ext cx="4157984" cy="17332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43" name="Group 22">
              <a:extLst>
                <a:ext uri="{FF2B5EF4-FFF2-40B4-BE49-F238E27FC236}">
                  <a16:creationId xmlns="" xmlns:a16="http://schemas.microsoft.com/office/drawing/2014/main" id="{044C4033-E394-48F8-9A23-61BFA24C5692}"/>
                </a:ext>
              </a:extLst>
            </p:cNvPr>
            <p:cNvGrpSpPr/>
            <p:nvPr/>
          </p:nvGrpSpPr>
          <p:grpSpPr>
            <a:xfrm>
              <a:off x="5639167" y="1215960"/>
              <a:ext cx="819600" cy="3011974"/>
              <a:chOff x="2879712" y="1062493"/>
              <a:chExt cx="900000" cy="3307439"/>
            </a:xfrm>
          </p:grpSpPr>
          <p:sp>
            <p:nvSpPr>
              <p:cNvPr id="54" name="Rectangle 7">
                <a:extLst>
                  <a:ext uri="{FF2B5EF4-FFF2-40B4-BE49-F238E27FC236}">
                    <a16:creationId xmlns="" xmlns:a16="http://schemas.microsoft.com/office/drawing/2014/main" id="{8847E9A0-D2FB-4FE9-8C87-F3D2BC8EEF82}"/>
                  </a:ext>
                </a:extLst>
              </p:cNvPr>
              <p:cNvSpPr/>
              <p:nvPr/>
            </p:nvSpPr>
            <p:spPr>
              <a:xfrm>
                <a:off x="2879712" y="1062493"/>
                <a:ext cx="900000" cy="3307439"/>
              </a:xfrm>
              <a:custGeom>
                <a:avLst/>
                <a:gdLst/>
                <a:ahLst/>
                <a:cxnLst/>
                <a:rect l="l" t="t" r="r" b="b"/>
                <a:pathLst>
                  <a:path w="900000" h="3307439">
                    <a:moveTo>
                      <a:pt x="90000" y="0"/>
                    </a:moveTo>
                    <a:lnTo>
                      <a:pt x="810000" y="0"/>
                    </a:lnTo>
                    <a:cubicBezTo>
                      <a:pt x="859706" y="0"/>
                      <a:pt x="900000" y="40294"/>
                      <a:pt x="900000" y="90000"/>
                    </a:cubicBezTo>
                    <a:cubicBezTo>
                      <a:pt x="900000" y="139706"/>
                      <a:pt x="859706" y="180000"/>
                      <a:pt x="810000" y="180000"/>
                    </a:cubicBezTo>
                    <a:lnTo>
                      <a:pt x="774000" y="180000"/>
                    </a:lnTo>
                    <a:lnTo>
                      <a:pt x="774000" y="2920263"/>
                    </a:lnTo>
                    <a:lnTo>
                      <a:pt x="767671" y="2920263"/>
                    </a:lnTo>
                    <a:cubicBezTo>
                      <a:pt x="771919" y="2940657"/>
                      <a:pt x="774036" y="2961783"/>
                      <a:pt x="774036" y="2983403"/>
                    </a:cubicBezTo>
                    <a:cubicBezTo>
                      <a:pt x="774036" y="3162363"/>
                      <a:pt x="628960" y="3307439"/>
                      <a:pt x="450000" y="3307439"/>
                    </a:cubicBezTo>
                    <a:cubicBezTo>
                      <a:pt x="271040" y="3307439"/>
                      <a:pt x="125964" y="3162363"/>
                      <a:pt x="125964" y="2983403"/>
                    </a:cubicBezTo>
                    <a:lnTo>
                      <a:pt x="132329" y="2920263"/>
                    </a:lnTo>
                    <a:lnTo>
                      <a:pt x="126000" y="2920263"/>
                    </a:lnTo>
                    <a:lnTo>
                      <a:pt x="126000" y="180000"/>
                    </a:lnTo>
                    <a:lnTo>
                      <a:pt x="90000" y="180000"/>
                    </a:lnTo>
                    <a:cubicBezTo>
                      <a:pt x="40294" y="180000"/>
                      <a:pt x="0" y="139706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5" name="Oval 24">
                <a:extLst>
                  <a:ext uri="{FF2B5EF4-FFF2-40B4-BE49-F238E27FC236}">
                    <a16:creationId xmlns="" xmlns:a16="http://schemas.microsoft.com/office/drawing/2014/main" id="{A4D94FB5-9889-442C-89F1-27D907951169}"/>
                  </a:ext>
                </a:extLst>
              </p:cNvPr>
              <p:cNvSpPr/>
              <p:nvPr/>
            </p:nvSpPr>
            <p:spPr>
              <a:xfrm>
                <a:off x="3097512" y="3813696"/>
                <a:ext cx="464400" cy="464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44" name="Group 25">
              <a:extLst>
                <a:ext uri="{FF2B5EF4-FFF2-40B4-BE49-F238E27FC236}">
                  <a16:creationId xmlns="" xmlns:a16="http://schemas.microsoft.com/office/drawing/2014/main" id="{E972F842-F2C3-4BA6-8CC3-7B219553A6FC}"/>
                </a:ext>
              </a:extLst>
            </p:cNvPr>
            <p:cNvGrpSpPr/>
            <p:nvPr/>
          </p:nvGrpSpPr>
          <p:grpSpPr>
            <a:xfrm>
              <a:off x="6518826" y="1215960"/>
              <a:ext cx="819600" cy="3011974"/>
              <a:chOff x="2879712" y="1062493"/>
              <a:chExt cx="900000" cy="3307439"/>
            </a:xfrm>
          </p:grpSpPr>
          <p:sp>
            <p:nvSpPr>
              <p:cNvPr id="52" name="Rectangle 7">
                <a:extLst>
                  <a:ext uri="{FF2B5EF4-FFF2-40B4-BE49-F238E27FC236}">
                    <a16:creationId xmlns="" xmlns:a16="http://schemas.microsoft.com/office/drawing/2014/main" id="{35883C40-EA66-463A-9BBE-E5DDC67C2F07}"/>
                  </a:ext>
                </a:extLst>
              </p:cNvPr>
              <p:cNvSpPr/>
              <p:nvPr/>
            </p:nvSpPr>
            <p:spPr>
              <a:xfrm>
                <a:off x="2879712" y="1062493"/>
                <a:ext cx="900000" cy="3307439"/>
              </a:xfrm>
              <a:custGeom>
                <a:avLst/>
                <a:gdLst/>
                <a:ahLst/>
                <a:cxnLst/>
                <a:rect l="l" t="t" r="r" b="b"/>
                <a:pathLst>
                  <a:path w="900000" h="3307439">
                    <a:moveTo>
                      <a:pt x="90000" y="0"/>
                    </a:moveTo>
                    <a:lnTo>
                      <a:pt x="810000" y="0"/>
                    </a:lnTo>
                    <a:cubicBezTo>
                      <a:pt x="859706" y="0"/>
                      <a:pt x="900000" y="40294"/>
                      <a:pt x="900000" y="90000"/>
                    </a:cubicBezTo>
                    <a:cubicBezTo>
                      <a:pt x="900000" y="139706"/>
                      <a:pt x="859706" y="180000"/>
                      <a:pt x="810000" y="180000"/>
                    </a:cubicBezTo>
                    <a:lnTo>
                      <a:pt x="774000" y="180000"/>
                    </a:lnTo>
                    <a:lnTo>
                      <a:pt x="774000" y="2920263"/>
                    </a:lnTo>
                    <a:lnTo>
                      <a:pt x="767671" y="2920263"/>
                    </a:lnTo>
                    <a:cubicBezTo>
                      <a:pt x="771919" y="2940657"/>
                      <a:pt x="774036" y="2961783"/>
                      <a:pt x="774036" y="2983403"/>
                    </a:cubicBezTo>
                    <a:cubicBezTo>
                      <a:pt x="774036" y="3162363"/>
                      <a:pt x="628960" y="3307439"/>
                      <a:pt x="450000" y="3307439"/>
                    </a:cubicBezTo>
                    <a:cubicBezTo>
                      <a:pt x="271040" y="3307439"/>
                      <a:pt x="125964" y="3162363"/>
                      <a:pt x="125964" y="2983403"/>
                    </a:cubicBezTo>
                    <a:lnTo>
                      <a:pt x="132329" y="2920263"/>
                    </a:lnTo>
                    <a:lnTo>
                      <a:pt x="126000" y="2920263"/>
                    </a:lnTo>
                    <a:lnTo>
                      <a:pt x="126000" y="180000"/>
                    </a:lnTo>
                    <a:lnTo>
                      <a:pt x="90000" y="180000"/>
                    </a:lnTo>
                    <a:cubicBezTo>
                      <a:pt x="40294" y="180000"/>
                      <a:pt x="0" y="139706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3" name="Oval 27">
                <a:extLst>
                  <a:ext uri="{FF2B5EF4-FFF2-40B4-BE49-F238E27FC236}">
                    <a16:creationId xmlns="" xmlns:a16="http://schemas.microsoft.com/office/drawing/2014/main" id="{9146A36F-7DBD-483A-B4BA-9A5A47101527}"/>
                  </a:ext>
                </a:extLst>
              </p:cNvPr>
              <p:cNvSpPr/>
              <p:nvPr/>
            </p:nvSpPr>
            <p:spPr>
              <a:xfrm>
                <a:off x="3097512" y="3813696"/>
                <a:ext cx="464400" cy="4644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45" name="Group 28">
              <a:extLst>
                <a:ext uri="{FF2B5EF4-FFF2-40B4-BE49-F238E27FC236}">
                  <a16:creationId xmlns="" xmlns:a16="http://schemas.microsoft.com/office/drawing/2014/main" id="{78ECC6D3-99A0-424E-8C10-5F6E2D8F5B08}"/>
                </a:ext>
              </a:extLst>
            </p:cNvPr>
            <p:cNvGrpSpPr/>
            <p:nvPr/>
          </p:nvGrpSpPr>
          <p:grpSpPr>
            <a:xfrm>
              <a:off x="7398484" y="1215960"/>
              <a:ext cx="819600" cy="3011974"/>
              <a:chOff x="2879712" y="1062493"/>
              <a:chExt cx="900000" cy="3307439"/>
            </a:xfrm>
          </p:grpSpPr>
          <p:sp>
            <p:nvSpPr>
              <p:cNvPr id="50" name="Rectangle 7">
                <a:extLst>
                  <a:ext uri="{FF2B5EF4-FFF2-40B4-BE49-F238E27FC236}">
                    <a16:creationId xmlns="" xmlns:a16="http://schemas.microsoft.com/office/drawing/2014/main" id="{F4D3E41C-C488-4B59-BF8B-C9CF2EE484F4}"/>
                  </a:ext>
                </a:extLst>
              </p:cNvPr>
              <p:cNvSpPr/>
              <p:nvPr/>
            </p:nvSpPr>
            <p:spPr>
              <a:xfrm>
                <a:off x="2879712" y="1062493"/>
                <a:ext cx="900000" cy="3307439"/>
              </a:xfrm>
              <a:custGeom>
                <a:avLst/>
                <a:gdLst/>
                <a:ahLst/>
                <a:cxnLst/>
                <a:rect l="l" t="t" r="r" b="b"/>
                <a:pathLst>
                  <a:path w="900000" h="3307439">
                    <a:moveTo>
                      <a:pt x="90000" y="0"/>
                    </a:moveTo>
                    <a:lnTo>
                      <a:pt x="810000" y="0"/>
                    </a:lnTo>
                    <a:cubicBezTo>
                      <a:pt x="859706" y="0"/>
                      <a:pt x="900000" y="40294"/>
                      <a:pt x="900000" y="90000"/>
                    </a:cubicBezTo>
                    <a:cubicBezTo>
                      <a:pt x="900000" y="139706"/>
                      <a:pt x="859706" y="180000"/>
                      <a:pt x="810000" y="180000"/>
                    </a:cubicBezTo>
                    <a:lnTo>
                      <a:pt x="774000" y="180000"/>
                    </a:lnTo>
                    <a:lnTo>
                      <a:pt x="774000" y="2920263"/>
                    </a:lnTo>
                    <a:lnTo>
                      <a:pt x="767671" y="2920263"/>
                    </a:lnTo>
                    <a:cubicBezTo>
                      <a:pt x="771919" y="2940657"/>
                      <a:pt x="774036" y="2961783"/>
                      <a:pt x="774036" y="2983403"/>
                    </a:cubicBezTo>
                    <a:cubicBezTo>
                      <a:pt x="774036" y="3162363"/>
                      <a:pt x="628960" y="3307439"/>
                      <a:pt x="450000" y="3307439"/>
                    </a:cubicBezTo>
                    <a:cubicBezTo>
                      <a:pt x="271040" y="3307439"/>
                      <a:pt x="125964" y="3162363"/>
                      <a:pt x="125964" y="2983403"/>
                    </a:cubicBezTo>
                    <a:lnTo>
                      <a:pt x="132329" y="2920263"/>
                    </a:lnTo>
                    <a:lnTo>
                      <a:pt x="126000" y="2920263"/>
                    </a:lnTo>
                    <a:lnTo>
                      <a:pt x="126000" y="180000"/>
                    </a:lnTo>
                    <a:lnTo>
                      <a:pt x="90000" y="180000"/>
                    </a:lnTo>
                    <a:cubicBezTo>
                      <a:pt x="40294" y="180000"/>
                      <a:pt x="0" y="139706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1" name="Oval 30">
                <a:extLst>
                  <a:ext uri="{FF2B5EF4-FFF2-40B4-BE49-F238E27FC236}">
                    <a16:creationId xmlns="" xmlns:a16="http://schemas.microsoft.com/office/drawing/2014/main" id="{F656498F-D536-4C12-9ABF-7BE0D7F42418}"/>
                  </a:ext>
                </a:extLst>
              </p:cNvPr>
              <p:cNvSpPr/>
              <p:nvPr/>
            </p:nvSpPr>
            <p:spPr>
              <a:xfrm>
                <a:off x="3088040" y="3813695"/>
                <a:ext cx="464400" cy="464401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46" name="Group 20">
              <a:extLst>
                <a:ext uri="{FF2B5EF4-FFF2-40B4-BE49-F238E27FC236}">
                  <a16:creationId xmlns="" xmlns:a16="http://schemas.microsoft.com/office/drawing/2014/main" id="{CE2C4EF0-F42F-422B-B7B8-B6B80247DB69}"/>
                </a:ext>
              </a:extLst>
            </p:cNvPr>
            <p:cNvGrpSpPr/>
            <p:nvPr/>
          </p:nvGrpSpPr>
          <p:grpSpPr>
            <a:xfrm>
              <a:off x="4776761" y="1215960"/>
              <a:ext cx="819600" cy="3011974"/>
              <a:chOff x="2898656" y="1062493"/>
              <a:chExt cx="900000" cy="3307439"/>
            </a:xfrm>
          </p:grpSpPr>
          <p:sp>
            <p:nvSpPr>
              <p:cNvPr id="48" name="Rectangle 7">
                <a:extLst>
                  <a:ext uri="{FF2B5EF4-FFF2-40B4-BE49-F238E27FC236}">
                    <a16:creationId xmlns="" xmlns:a16="http://schemas.microsoft.com/office/drawing/2014/main" id="{52C3AC5F-C38B-488E-BA62-5894B5AEE039}"/>
                  </a:ext>
                </a:extLst>
              </p:cNvPr>
              <p:cNvSpPr/>
              <p:nvPr/>
            </p:nvSpPr>
            <p:spPr>
              <a:xfrm>
                <a:off x="2898656" y="1062493"/>
                <a:ext cx="900000" cy="3307439"/>
              </a:xfrm>
              <a:custGeom>
                <a:avLst/>
                <a:gdLst/>
                <a:ahLst/>
                <a:cxnLst/>
                <a:rect l="l" t="t" r="r" b="b"/>
                <a:pathLst>
                  <a:path w="900000" h="3307439">
                    <a:moveTo>
                      <a:pt x="90000" y="0"/>
                    </a:moveTo>
                    <a:lnTo>
                      <a:pt x="810000" y="0"/>
                    </a:lnTo>
                    <a:cubicBezTo>
                      <a:pt x="859706" y="0"/>
                      <a:pt x="900000" y="40294"/>
                      <a:pt x="900000" y="90000"/>
                    </a:cubicBezTo>
                    <a:cubicBezTo>
                      <a:pt x="900000" y="139706"/>
                      <a:pt x="859706" y="180000"/>
                      <a:pt x="810000" y="180000"/>
                    </a:cubicBezTo>
                    <a:lnTo>
                      <a:pt x="774000" y="180000"/>
                    </a:lnTo>
                    <a:lnTo>
                      <a:pt x="774000" y="2920263"/>
                    </a:lnTo>
                    <a:lnTo>
                      <a:pt x="767671" y="2920263"/>
                    </a:lnTo>
                    <a:cubicBezTo>
                      <a:pt x="771919" y="2940657"/>
                      <a:pt x="774036" y="2961783"/>
                      <a:pt x="774036" y="2983403"/>
                    </a:cubicBezTo>
                    <a:cubicBezTo>
                      <a:pt x="774036" y="3162363"/>
                      <a:pt x="628960" y="3307439"/>
                      <a:pt x="450000" y="3307439"/>
                    </a:cubicBezTo>
                    <a:cubicBezTo>
                      <a:pt x="271040" y="3307439"/>
                      <a:pt x="125964" y="3162363"/>
                      <a:pt x="125964" y="2983403"/>
                    </a:cubicBezTo>
                    <a:lnTo>
                      <a:pt x="132329" y="2920263"/>
                    </a:lnTo>
                    <a:lnTo>
                      <a:pt x="126000" y="2920263"/>
                    </a:lnTo>
                    <a:lnTo>
                      <a:pt x="126000" y="180000"/>
                    </a:lnTo>
                    <a:lnTo>
                      <a:pt x="90000" y="180000"/>
                    </a:lnTo>
                    <a:cubicBezTo>
                      <a:pt x="40294" y="180000"/>
                      <a:pt x="0" y="139706"/>
                      <a:pt x="0" y="90000"/>
                    </a:cubicBezTo>
                    <a:cubicBezTo>
                      <a:pt x="0" y="40294"/>
                      <a:pt x="40294" y="0"/>
                      <a:pt x="9000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9" name="Oval 15">
                <a:extLst>
                  <a:ext uri="{FF2B5EF4-FFF2-40B4-BE49-F238E27FC236}">
                    <a16:creationId xmlns="" xmlns:a16="http://schemas.microsoft.com/office/drawing/2014/main" id="{F5FF9CD9-567E-424E-A9DC-8EE579B82FA4}"/>
                  </a:ext>
                </a:extLst>
              </p:cNvPr>
              <p:cNvSpPr/>
              <p:nvPr/>
            </p:nvSpPr>
            <p:spPr>
              <a:xfrm>
                <a:off x="3106985" y="3813695"/>
                <a:ext cx="464400" cy="46440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graphicFrame>
          <p:nvGraphicFramePr>
            <p:cNvPr id="47" name="차트 9">
              <a:extLst>
                <a:ext uri="{FF2B5EF4-FFF2-40B4-BE49-F238E27FC236}">
                  <a16:creationId xmlns="" xmlns:a16="http://schemas.microsoft.com/office/drawing/2014/main" id="{EE134580-CC18-40FC-A1EF-F75C10A1A8C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xmlns="" val="3092099487"/>
                </p:ext>
              </p:extLst>
            </p:nvPr>
          </p:nvGraphicFramePr>
          <p:xfrm>
            <a:off x="4596223" y="1422176"/>
            <a:ext cx="3815871" cy="26686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13999572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>
            <a:extLst>
              <a:ext uri="{FF2B5EF4-FFF2-40B4-BE49-F238E27FC236}">
                <a16:creationId xmlns:a16="http://schemas.microsoft.com/office/drawing/2014/main" xmlns="" id="{F6BB0C23-9C43-49C8-8043-98B2240F4C41}"/>
              </a:ext>
            </a:extLst>
          </p:cNvPr>
          <p:cNvSpPr/>
          <p:nvPr/>
        </p:nvSpPr>
        <p:spPr>
          <a:xfrm>
            <a:off x="0" y="4067175"/>
            <a:ext cx="11058525" cy="2790825"/>
          </a:xfrm>
          <a:custGeom>
            <a:avLst/>
            <a:gdLst>
              <a:gd name="connsiteX0" fmla="*/ 0 w 5667375"/>
              <a:gd name="connsiteY0" fmla="*/ 0 h 2771775"/>
              <a:gd name="connsiteX1" fmla="*/ 5667375 w 5667375"/>
              <a:gd name="connsiteY1" fmla="*/ 0 h 2771775"/>
              <a:gd name="connsiteX2" fmla="*/ 5667375 w 5667375"/>
              <a:gd name="connsiteY2" fmla="*/ 2771775 h 2771775"/>
              <a:gd name="connsiteX3" fmla="*/ 0 w 5667375"/>
              <a:gd name="connsiteY3" fmla="*/ 2771775 h 2771775"/>
              <a:gd name="connsiteX4" fmla="*/ 0 w 5667375"/>
              <a:gd name="connsiteY4" fmla="*/ 0 h 2771775"/>
              <a:gd name="connsiteX0" fmla="*/ 0 w 6819900"/>
              <a:gd name="connsiteY0" fmla="*/ 9525 h 2781300"/>
              <a:gd name="connsiteX1" fmla="*/ 6819900 w 6819900"/>
              <a:gd name="connsiteY1" fmla="*/ 0 h 2781300"/>
              <a:gd name="connsiteX2" fmla="*/ 5667375 w 6819900"/>
              <a:gd name="connsiteY2" fmla="*/ 2781300 h 2781300"/>
              <a:gd name="connsiteX3" fmla="*/ 0 w 6819900"/>
              <a:gd name="connsiteY3" fmla="*/ 2781300 h 2781300"/>
              <a:gd name="connsiteX4" fmla="*/ 0 w 6819900"/>
              <a:gd name="connsiteY4" fmla="*/ 9525 h 2781300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5667375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09431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858000"/>
              <a:gd name="connsiteY0" fmla="*/ 19050 h 2790825"/>
              <a:gd name="connsiteX1" fmla="*/ 6858000 w 6858000"/>
              <a:gd name="connsiteY1" fmla="*/ 0 h 2790825"/>
              <a:gd name="connsiteX2" fmla="*/ 6121104 w 6858000"/>
              <a:gd name="connsiteY2" fmla="*/ 2790825 h 2790825"/>
              <a:gd name="connsiteX3" fmla="*/ 0 w 6858000"/>
              <a:gd name="connsiteY3" fmla="*/ 2790825 h 2790825"/>
              <a:gd name="connsiteX4" fmla="*/ 0 w 6858000"/>
              <a:gd name="connsiteY4" fmla="*/ 19050 h 2790825"/>
              <a:gd name="connsiteX0" fmla="*/ 0 w 6776288"/>
              <a:gd name="connsiteY0" fmla="*/ 28575 h 2800350"/>
              <a:gd name="connsiteX1" fmla="*/ 6776288 w 6776288"/>
              <a:gd name="connsiteY1" fmla="*/ 0 h 2800350"/>
              <a:gd name="connsiteX2" fmla="*/ 6121104 w 6776288"/>
              <a:gd name="connsiteY2" fmla="*/ 2800350 h 2800350"/>
              <a:gd name="connsiteX3" fmla="*/ 0 w 6776288"/>
              <a:gd name="connsiteY3" fmla="*/ 2800350 h 2800350"/>
              <a:gd name="connsiteX4" fmla="*/ 0 w 6776288"/>
              <a:gd name="connsiteY4" fmla="*/ 28575 h 2800350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21104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  <a:gd name="connsiteX0" fmla="*/ 0 w 6776288"/>
              <a:gd name="connsiteY0" fmla="*/ 19050 h 2790825"/>
              <a:gd name="connsiteX1" fmla="*/ 6776288 w 6776288"/>
              <a:gd name="connsiteY1" fmla="*/ 0 h 2790825"/>
              <a:gd name="connsiteX2" fmla="*/ 6132777 w 6776288"/>
              <a:gd name="connsiteY2" fmla="*/ 2790825 h 2790825"/>
              <a:gd name="connsiteX3" fmla="*/ 0 w 6776288"/>
              <a:gd name="connsiteY3" fmla="*/ 2790825 h 2790825"/>
              <a:gd name="connsiteX4" fmla="*/ 0 w 6776288"/>
              <a:gd name="connsiteY4" fmla="*/ 19050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288" h="2790825">
                <a:moveTo>
                  <a:pt x="0" y="19050"/>
                </a:moveTo>
                <a:lnTo>
                  <a:pt x="6776288" y="0"/>
                </a:lnTo>
                <a:lnTo>
                  <a:pt x="6132777" y="2790825"/>
                </a:lnTo>
                <a:lnTo>
                  <a:pt x="0" y="2790825"/>
                </a:lnTo>
                <a:lnTo>
                  <a:pt x="0" y="1905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3">
            <a:extLst>
              <a:ext uri="{FF2B5EF4-FFF2-40B4-BE49-F238E27FC236}">
                <a16:creationId xmlns:a16="http://schemas.microsoft.com/office/drawing/2014/main" xmlns="" id="{E2B604B2-7D82-438C-932C-347EC1825B5C}"/>
              </a:ext>
            </a:extLst>
          </p:cNvPr>
          <p:cNvSpPr txBox="1">
            <a:spLocks/>
          </p:cNvSpPr>
          <p:nvPr/>
        </p:nvSpPr>
        <p:spPr>
          <a:xfrm>
            <a:off x="537883" y="4747270"/>
            <a:ext cx="5558118" cy="14401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Phase 5/Séance 12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직사각형 5">
            <a:extLst>
              <a:ext uri="{FF2B5EF4-FFF2-40B4-BE49-F238E27FC236}">
                <a16:creationId xmlns:a16="http://schemas.microsoft.com/office/drawing/2014/main" xmlns="" id="{10218D52-5D31-494A-B7E5-E82B35C64339}"/>
              </a:ext>
            </a:extLst>
          </p:cNvPr>
          <p:cNvSpPr/>
          <p:nvPr/>
        </p:nvSpPr>
        <p:spPr>
          <a:xfrm>
            <a:off x="1329816" y="1546927"/>
            <a:ext cx="42689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en-US" altLang="ko-KR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bouclage</a:t>
            </a:r>
            <a:endParaRPr lang="ko-KR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Block Arc 25">
            <a:extLst>
              <a:ext uri="{FF2B5EF4-FFF2-40B4-BE49-F238E27FC236}">
                <a16:creationId xmlns:a16="http://schemas.microsoft.com/office/drawing/2014/main" xmlns="" id="{457FEAFC-3C16-4D51-A94C-9F68C4F7547D}"/>
              </a:ext>
            </a:extLst>
          </p:cNvPr>
          <p:cNvSpPr/>
          <p:nvPr/>
        </p:nvSpPr>
        <p:spPr>
          <a:xfrm>
            <a:off x="5365666" y="1695299"/>
            <a:ext cx="327192" cy="472695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4" name="Espace réservé pour une image 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67" r="93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7312663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Consolider</a:t>
            </a:r>
            <a:r>
              <a:rPr lang="en-US" sz="2800" dirty="0" smtClean="0"/>
              <a:t> le </a:t>
            </a:r>
            <a:r>
              <a:rPr lang="en-US" sz="2800" dirty="0" err="1" smtClean="0"/>
              <a:t>changement</a:t>
            </a:r>
            <a:r>
              <a:rPr lang="en-US" sz="2800" dirty="0" smtClean="0"/>
              <a:t>/ </a:t>
            </a:r>
            <a:r>
              <a:rPr lang="en-US" sz="2800" dirty="0" err="1" smtClean="0"/>
              <a:t>Prévenir</a:t>
            </a:r>
            <a:r>
              <a:rPr lang="en-US" sz="2800" dirty="0" smtClean="0"/>
              <a:t> les </a:t>
            </a:r>
            <a:r>
              <a:rPr lang="en-US" sz="2800" dirty="0" err="1" smtClean="0"/>
              <a:t>rechutes</a:t>
            </a:r>
            <a:endParaRPr lang="en-US" sz="2800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xmlns="" id="{C19982FE-F056-4F92-A93D-8B802214EFB2}"/>
              </a:ext>
            </a:extLst>
          </p:cNvPr>
          <p:cNvGraphicFramePr/>
          <p:nvPr>
            <p:extLst/>
          </p:nvPr>
        </p:nvGraphicFramePr>
        <p:xfrm>
          <a:off x="6170610" y="1622635"/>
          <a:ext cx="1579210" cy="1911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4B99F63B-AC1D-4421-8EB9-4E54D85D99EB}"/>
              </a:ext>
            </a:extLst>
          </p:cNvPr>
          <p:cNvGraphicFramePr/>
          <p:nvPr>
            <p:extLst/>
          </p:nvPr>
        </p:nvGraphicFramePr>
        <p:xfrm>
          <a:off x="2851099" y="2964183"/>
          <a:ext cx="1579210" cy="1911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Isosceles Triangle 4">
            <a:extLst>
              <a:ext uri="{FF2B5EF4-FFF2-40B4-BE49-F238E27FC236}">
                <a16:creationId xmlns:a16="http://schemas.microsoft.com/office/drawing/2014/main" xmlns="" id="{A7278BC1-B330-4945-B757-F93DCBB2A99E}"/>
              </a:ext>
            </a:extLst>
          </p:cNvPr>
          <p:cNvSpPr/>
          <p:nvPr/>
        </p:nvSpPr>
        <p:spPr>
          <a:xfrm>
            <a:off x="4039071" y="2470158"/>
            <a:ext cx="2160000" cy="2124000"/>
          </a:xfrm>
          <a:prstGeom prst="triangle">
            <a:avLst/>
          </a:prstGeom>
          <a:solidFill>
            <a:schemeClr val="accent1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xmlns="" id="{39FDCA7C-723C-4093-8C1E-CC25048C53B1}"/>
              </a:ext>
            </a:extLst>
          </p:cNvPr>
          <p:cNvSpPr/>
          <p:nvPr/>
        </p:nvSpPr>
        <p:spPr>
          <a:xfrm rot="10800000">
            <a:off x="5880216" y="3436282"/>
            <a:ext cx="2160000" cy="2124000"/>
          </a:xfrm>
          <a:prstGeom prst="triangle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DBB20C9-F414-43F8-8F02-A92AE3B38B1B}"/>
              </a:ext>
            </a:extLst>
          </p:cNvPr>
          <p:cNvSpPr txBox="1"/>
          <p:nvPr/>
        </p:nvSpPr>
        <p:spPr>
          <a:xfrm>
            <a:off x="4362987" y="4065138"/>
            <a:ext cx="15121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Je </a:t>
            </a:r>
            <a:r>
              <a:rPr lang="en-US" altLang="ko-KR" sz="1400" b="1" dirty="0" err="1" smtClean="0">
                <a:solidFill>
                  <a:schemeClr val="bg1"/>
                </a:solidFill>
                <a:cs typeface="Arial" pitchFamily="34" charset="0"/>
              </a:rPr>
              <a:t>fais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1D97B4F-CE93-4224-B697-5CE806D3BD80}"/>
              </a:ext>
            </a:extLst>
          </p:cNvPr>
          <p:cNvSpPr txBox="1"/>
          <p:nvPr/>
        </p:nvSpPr>
        <p:spPr>
          <a:xfrm>
            <a:off x="6204131" y="3716339"/>
            <a:ext cx="15121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Je </a:t>
            </a:r>
            <a:r>
              <a:rPr lang="en-US" altLang="ko-KR" sz="1400" b="1" dirty="0" err="1" smtClean="0">
                <a:solidFill>
                  <a:schemeClr val="bg1"/>
                </a:solidFill>
                <a:cs typeface="Arial" pitchFamily="34" charset="0"/>
              </a:rPr>
              <a:t>m’abstiens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D1778BFA-6191-42AE-8F2C-A63A693DFA36}"/>
              </a:ext>
            </a:extLst>
          </p:cNvPr>
          <p:cNvGrpSpPr/>
          <p:nvPr/>
        </p:nvGrpSpPr>
        <p:grpSpPr>
          <a:xfrm>
            <a:off x="7716299" y="3816642"/>
            <a:ext cx="3642993" cy="558548"/>
            <a:chOff x="6012160" y="4657016"/>
            <a:chExt cx="2664296" cy="55854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D734CFE-AF44-469B-A292-750F03221887}"/>
                </a:ext>
              </a:extLst>
            </p:cNvPr>
            <p:cNvSpPr txBox="1"/>
            <p:nvPr/>
          </p:nvSpPr>
          <p:spPr>
            <a:xfrm>
              <a:off x="6012160" y="4657016"/>
              <a:ext cx="266429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Sa vie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est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plus au </a:t>
              </a:r>
              <a:r>
                <a:rPr lang="en-US" altLang="ko-K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moins</a:t>
              </a:r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stable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83EDE426-448E-4D58-82FF-7C83A08742AB}"/>
                </a:ext>
              </a:extLst>
            </p:cNvPr>
            <p:cNvSpPr txBox="1"/>
            <p:nvPr/>
          </p:nvSpPr>
          <p:spPr>
            <a:xfrm>
              <a:off x="6012162" y="4938565"/>
              <a:ext cx="26642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D892991-B271-4D3F-BDAD-51FD1FE417D6}"/>
              </a:ext>
            </a:extLst>
          </p:cNvPr>
          <p:cNvSpPr txBox="1"/>
          <p:nvPr/>
        </p:nvSpPr>
        <p:spPr>
          <a:xfrm>
            <a:off x="3022904" y="3658209"/>
            <a:ext cx="12356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30%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371746C-2C71-481F-9AA1-B7F992AFB6FE}"/>
              </a:ext>
            </a:extLst>
          </p:cNvPr>
          <p:cNvSpPr txBox="1"/>
          <p:nvPr/>
        </p:nvSpPr>
        <p:spPr>
          <a:xfrm>
            <a:off x="7893164" y="1793441"/>
            <a:ext cx="280831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 ne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gère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 tout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toute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seule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Quand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quelque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chose ne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pas à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l’école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l’appelle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 ne le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supplie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plus. Elle a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accepté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la nouvelle situation et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lui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montre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(Elle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l’appelle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défun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)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 a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appris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relativiser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Elle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vit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selon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propres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valeurs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3375EE5-C257-4C80-9EB8-10BC1FC67BDF}"/>
              </a:ext>
            </a:extLst>
          </p:cNvPr>
          <p:cNvSpPr txBox="1"/>
          <p:nvPr/>
        </p:nvSpPr>
        <p:spPr>
          <a:xfrm>
            <a:off x="175734" y="4091588"/>
            <a:ext cx="305248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1459" indent="-171459" algn="just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 fait du sport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9" indent="-171459" algn="just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est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partie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week- end en France et a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laissé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les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enfants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chez son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amie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9" indent="-171459" algn="just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 a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renoué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avec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anciennes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activités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(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Cinéma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)</a:t>
            </a:r>
          </a:p>
          <a:p>
            <a:pPr marL="171459" indent="-171459" algn="just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 se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donne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droit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à la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paresse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9" indent="-171459" algn="just">
              <a:buFont typeface="Wingdings" pitchFamily="2" charset="2"/>
              <a:buChar char="v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insiste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sur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son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développement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personnel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B53B0A2-ED4F-4D25-9066-30A77B9A2603}"/>
              </a:ext>
            </a:extLst>
          </p:cNvPr>
          <p:cNvSpPr txBox="1"/>
          <p:nvPr/>
        </p:nvSpPr>
        <p:spPr>
          <a:xfrm>
            <a:off x="6342415" y="2316661"/>
            <a:ext cx="12356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70%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61248"/>
            <a:ext cx="12192000" cy="1196752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800112" y="5801124"/>
            <a:ext cx="10209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Depuis notre première séance de travail qu’est ce qui a changé? Qu’est ce que vous faites et que vous ne faites pas? Vos croyances ont- elles changé?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904326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11822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Consolider</a:t>
            </a:r>
            <a:r>
              <a:rPr lang="en-US" sz="2800" dirty="0" smtClean="0"/>
              <a:t> le </a:t>
            </a:r>
            <a:r>
              <a:rPr lang="en-US" sz="2800" dirty="0" err="1" smtClean="0"/>
              <a:t>changement</a:t>
            </a:r>
            <a:r>
              <a:rPr lang="en-US" sz="2800" dirty="0" smtClean="0"/>
              <a:t>/ </a:t>
            </a:r>
            <a:r>
              <a:rPr lang="en-US" sz="2800" dirty="0" err="1" smtClean="0"/>
              <a:t>Prévenir</a:t>
            </a:r>
            <a:r>
              <a:rPr lang="en-US" sz="2800" dirty="0" smtClean="0"/>
              <a:t> les </a:t>
            </a:r>
            <a:r>
              <a:rPr lang="en-US" sz="2800" dirty="0" err="1" smtClean="0"/>
              <a:t>rechutes</a:t>
            </a:r>
            <a:endParaRPr lang="en-US" sz="2800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xmlns="" id="{39FDCA7C-723C-4093-8C1E-CC25048C53B1}"/>
              </a:ext>
            </a:extLst>
          </p:cNvPr>
          <p:cNvSpPr/>
          <p:nvPr/>
        </p:nvSpPr>
        <p:spPr>
          <a:xfrm rot="10800000">
            <a:off x="3555726" y="2095026"/>
            <a:ext cx="2160000" cy="2124000"/>
          </a:xfrm>
          <a:prstGeom prst="triangle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371746C-2C71-481F-9AA1-B7F992AFB6FE}"/>
              </a:ext>
            </a:extLst>
          </p:cNvPr>
          <p:cNvSpPr txBox="1"/>
          <p:nvPr/>
        </p:nvSpPr>
        <p:spPr>
          <a:xfrm>
            <a:off x="5943339" y="1691496"/>
            <a:ext cx="5715259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Lors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des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évènements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bouleversants</a:t>
            </a:r>
            <a:endParaRPr lang="en-US" altLang="ko-KR" sz="20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Elle a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découvert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qu’il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a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une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femme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dans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sa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vie,</a:t>
            </a:r>
          </a:p>
          <a:p>
            <a:pPr marL="171450" indent="-171450">
              <a:buFontTx/>
              <a:buChar char="-"/>
            </a:pP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L’envie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parfois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de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lui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crier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dessus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quand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agit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mal avec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ses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enfants</a:t>
            </a:r>
            <a:endParaRPr lang="en-US" altLang="ko-KR" sz="20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Un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discours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qui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pardonne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et des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idées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chatillantes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</a:t>
            </a:r>
          </a:p>
          <a:p>
            <a:pPr marL="171450" indent="-171450">
              <a:buFontTx/>
              <a:buChar char="-"/>
            </a:pP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Il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lui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arrive de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retrouver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ses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anciennes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habitude de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dépense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5A64F161-2991-4962-A330-F4C4D44B2907}"/>
              </a:ext>
            </a:extLst>
          </p:cNvPr>
          <p:cNvSpPr/>
          <p:nvPr/>
        </p:nvSpPr>
        <p:spPr>
          <a:xfrm>
            <a:off x="0" y="5661248"/>
            <a:ext cx="12192000" cy="1196752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xmlns="" id="{8026D460-C279-4824-8AB7-6019D69581E6}"/>
              </a:ext>
            </a:extLst>
          </p:cNvPr>
          <p:cNvSpPr txBox="1"/>
          <p:nvPr/>
        </p:nvSpPr>
        <p:spPr>
          <a:xfrm>
            <a:off x="1800112" y="5801124"/>
            <a:ext cx="10209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fr-FR" altLang="ko-KR" sz="2000" dirty="0" smtClean="0">
                <a:solidFill>
                  <a:schemeClr val="bg1"/>
                </a:solidFill>
                <a:cs typeface="Arial" pitchFamily="34" charset="0"/>
              </a:rPr>
              <a:t>Depuis notre première séance de travail qu’est ce qui a changé? Qu’est ce que vous faites et que vous ne faites pas? Vos croyances ont- elles changé?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Oval 19">
            <a:extLst>
              <a:ext uri="{FF2B5EF4-FFF2-40B4-BE49-F238E27FC236}">
                <a16:creationId xmlns:a16="http://schemas.microsoft.com/office/drawing/2014/main" xmlns="" id="{3D2882E1-6897-4381-B6D1-7317AD3C5E05}"/>
              </a:ext>
            </a:extLst>
          </p:cNvPr>
          <p:cNvSpPr/>
          <p:nvPr/>
        </p:nvSpPr>
        <p:spPr>
          <a:xfrm>
            <a:off x="962134" y="5904326"/>
            <a:ext cx="684000" cy="683503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8014447" y="4383741"/>
            <a:ext cx="403412" cy="55133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xmlns="" id="{1371746C-2C71-481F-9AA1-B7F992AFB6FE}"/>
              </a:ext>
            </a:extLst>
          </p:cNvPr>
          <p:cNvSpPr txBox="1"/>
          <p:nvPr/>
        </p:nvSpPr>
        <p:spPr>
          <a:xfrm>
            <a:off x="5943339" y="4847017"/>
            <a:ext cx="571525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Rappel de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l’objectif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des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avancées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/ </a:t>
            </a:r>
            <a:r>
              <a:rPr lang="en-US" altLang="ko-K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Réajustements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52543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691C40-340A-44BC-A6B3-C3A20A9ED913}"/>
              </a:ext>
            </a:extLst>
          </p:cNvPr>
          <p:cNvSpPr txBox="1"/>
          <p:nvPr/>
        </p:nvSpPr>
        <p:spPr>
          <a:xfrm>
            <a:off x="-134471" y="4191078"/>
            <a:ext cx="12192000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dirty="0" smtClean="0">
                <a:solidFill>
                  <a:schemeClr val="bg1"/>
                </a:solidFill>
                <a:cs typeface="Arial" pitchFamily="34" charset="0"/>
              </a:rPr>
              <a:t>Le coaching: </a:t>
            </a:r>
          </a:p>
          <a:p>
            <a:pPr algn="ctr"/>
            <a:r>
              <a:rPr lang="en-US" altLang="ko-KR" sz="4000" dirty="0" err="1" smtClean="0">
                <a:solidFill>
                  <a:schemeClr val="bg1"/>
                </a:solidFill>
                <a:cs typeface="Arial" pitchFamily="34" charset="0"/>
              </a:rPr>
              <a:t>une</a:t>
            </a:r>
            <a:r>
              <a:rPr lang="en-US" altLang="ko-KR" sz="4000" dirty="0" smtClean="0">
                <a:solidFill>
                  <a:schemeClr val="bg1"/>
                </a:solidFill>
                <a:cs typeface="Arial" pitchFamily="34" charset="0"/>
              </a:rPr>
              <a:t> nouvelle vision de la vie</a:t>
            </a:r>
            <a:endParaRPr lang="ko-KR" altLang="en-US" sz="40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812EDF3-E168-49DC-A49E-27CF29EB42E0}"/>
              </a:ext>
            </a:extLst>
          </p:cNvPr>
          <p:cNvGrpSpPr/>
          <p:nvPr/>
        </p:nvGrpSpPr>
        <p:grpSpPr>
          <a:xfrm>
            <a:off x="3946357" y="5510463"/>
            <a:ext cx="4299285" cy="168443"/>
            <a:chOff x="4379494" y="697832"/>
            <a:chExt cx="2586787" cy="16844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3F767531-894C-425E-9CA6-D4172F89F94B}"/>
                </a:ext>
              </a:extLst>
            </p:cNvPr>
            <p:cNvSpPr/>
            <p:nvPr/>
          </p:nvSpPr>
          <p:spPr>
            <a:xfrm>
              <a:off x="4379494" y="697832"/>
              <a:ext cx="517358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A9E3A134-D099-4FAD-9FBB-4D1F0922B3B4}"/>
                </a:ext>
              </a:extLst>
            </p:cNvPr>
            <p:cNvSpPr/>
            <p:nvPr/>
          </p:nvSpPr>
          <p:spPr>
            <a:xfrm>
              <a:off x="4896852" y="697832"/>
              <a:ext cx="517358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83967F72-C6EE-48D5-AD69-A4980E6C5C0A}"/>
                </a:ext>
              </a:extLst>
            </p:cNvPr>
            <p:cNvSpPr/>
            <p:nvPr/>
          </p:nvSpPr>
          <p:spPr>
            <a:xfrm>
              <a:off x="5414209" y="697832"/>
              <a:ext cx="517358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B5D3D720-17FA-471D-BD9D-1C00F240131D}"/>
                </a:ext>
              </a:extLst>
            </p:cNvPr>
            <p:cNvSpPr/>
            <p:nvPr/>
          </p:nvSpPr>
          <p:spPr>
            <a:xfrm>
              <a:off x="5931566" y="697832"/>
              <a:ext cx="517358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F74DE5C2-7679-49C0-9969-B89B2D99010B}"/>
                </a:ext>
              </a:extLst>
            </p:cNvPr>
            <p:cNvSpPr/>
            <p:nvPr/>
          </p:nvSpPr>
          <p:spPr>
            <a:xfrm>
              <a:off x="6448923" y="697832"/>
              <a:ext cx="517358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4">
            <a:extLst>
              <a:ext uri="{FF2B5EF4-FFF2-40B4-BE49-F238E27FC236}">
                <a16:creationId xmlns:a16="http://schemas.microsoft.com/office/drawing/2014/main" xmlns="" id="{FB2F21A8-A2DC-448E-8003-AFE4C77CBA6F}"/>
              </a:ext>
            </a:extLst>
          </p:cNvPr>
          <p:cNvSpPr txBox="1"/>
          <p:nvPr/>
        </p:nvSpPr>
        <p:spPr>
          <a:xfrm>
            <a:off x="0" y="2888093"/>
            <a:ext cx="12191852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 smtClean="0">
                <a:cs typeface="Arial" pitchFamily="34" charset="0"/>
              </a:rPr>
              <a:t>Merci de </a:t>
            </a:r>
            <a:r>
              <a:rPr lang="en-US" altLang="ko-KR" sz="6000" dirty="0" err="1" smtClean="0">
                <a:cs typeface="Arial" pitchFamily="34" charset="0"/>
              </a:rPr>
              <a:t>votre</a:t>
            </a:r>
            <a:r>
              <a:rPr lang="en-US" altLang="ko-KR" sz="6000" dirty="0" smtClean="0">
                <a:cs typeface="Arial" pitchFamily="34" charset="0"/>
              </a:rPr>
              <a:t> attention</a:t>
            </a:r>
            <a:endParaRPr lang="ko-KR" altLang="en-US" sz="60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222421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Leader for Succ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C650"/>
      </a:accent1>
      <a:accent2>
        <a:srgbClr val="5CBE7A"/>
      </a:accent2>
      <a:accent3>
        <a:srgbClr val="2CB8AE"/>
      </a:accent3>
      <a:accent4>
        <a:srgbClr val="24A8C2"/>
      </a:accent4>
      <a:accent5>
        <a:srgbClr val="249ED2"/>
      </a:accent5>
      <a:accent6>
        <a:srgbClr val="3F3F3F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Leader for Succ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C650"/>
      </a:accent1>
      <a:accent2>
        <a:srgbClr val="5CBE7A"/>
      </a:accent2>
      <a:accent3>
        <a:srgbClr val="2CB8AE"/>
      </a:accent3>
      <a:accent4>
        <a:srgbClr val="24A8C2"/>
      </a:accent4>
      <a:accent5>
        <a:srgbClr val="249ED2"/>
      </a:accent5>
      <a:accent6>
        <a:srgbClr val="3F3F3F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Leader for Succ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C650"/>
      </a:accent1>
      <a:accent2>
        <a:srgbClr val="5CBE7A"/>
      </a:accent2>
      <a:accent3>
        <a:srgbClr val="2CB8AE"/>
      </a:accent3>
      <a:accent4>
        <a:srgbClr val="24A8C2"/>
      </a:accent4>
      <a:accent5>
        <a:srgbClr val="249ED2"/>
      </a:accent5>
      <a:accent6>
        <a:srgbClr val="3F3F3F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7150</TotalTime>
  <Words>3508</Words>
  <Application>Microsoft Office PowerPoint</Application>
  <PresentationFormat>Personnalisé</PresentationFormat>
  <Paragraphs>402</Paragraphs>
  <Slides>45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45</vt:i4>
      </vt:variant>
    </vt:vector>
  </HeadingPairs>
  <TitlesOfParts>
    <vt:vector size="48" baseType="lpstr">
      <vt:lpstr>Cover and End Slide Master</vt:lpstr>
      <vt:lpstr>Contents Slide Master</vt:lpstr>
      <vt:lpstr>Section Break Slide Master</vt:lpstr>
      <vt:lpstr>Diapositive 1</vt:lpstr>
      <vt:lpstr>Diapositive 2</vt:lpstr>
      <vt:lpstr>Diapositive 3</vt:lpstr>
      <vt:lpstr>Diapositive 4</vt:lpstr>
      <vt:lpstr>En quoi pourrais- je vous être utile?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En quoi pourrais- je vous être utile?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user</cp:lastModifiedBy>
  <cp:revision>256</cp:revision>
  <dcterms:created xsi:type="dcterms:W3CDTF">2018-04-24T17:14:44Z</dcterms:created>
  <dcterms:modified xsi:type="dcterms:W3CDTF">2023-06-20T07:23:00Z</dcterms:modified>
</cp:coreProperties>
</file>